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1" r:id="rId3"/>
    <p:sldMasterId id="2147483687" r:id="rId4"/>
    <p:sldMasterId id="2147483701"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embeddedFontLst>
    <p:embeddedFont>
      <p:font typeface="Arial Black" panose="020B0A04020102020204" pitchFamily="34" charset="0"/>
      <p:regular r:id="rId19"/>
      <p:bold r:id="rId20"/>
    </p:embeddedFont>
    <p:embeddedFont>
      <p:font typeface="Figtree" panose="020B060402020202020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Proxima Nova" panose="020B060402020202020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PYdgcw3Tqmz5zuPqUUg5/JnJf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1xam3b25w46c159syi1mmv7a-wpengine.netdna-ssl.com/wp-content/uploads/2018/03/Count-the-Kicks-Char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watch the impact this has - </a:t>
            </a:r>
            <a:endParaRPr/>
          </a:p>
        </p:txBody>
      </p:sp>
      <p:sp>
        <p:nvSpPr>
          <p:cNvPr id="548" name="Google Shape;5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work with the Tennessee Department of Health to save babies and prevent maternal morbidity and mortality, we want to cover the state of Tennessee with resources and support. Thank you for being a part of this work. </a:t>
            </a:r>
            <a:endParaRPr/>
          </a:p>
        </p:txBody>
      </p:sp>
      <p:sp>
        <p:nvSpPr>
          <p:cNvPr id="557" name="Google Shape;5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b="1">
                <a:solidFill>
                  <a:srgbClr val="000000"/>
                </a:solidFill>
                <a:latin typeface="Calibri"/>
                <a:ea typeface="Calibri"/>
                <a:cs typeface="Calibri"/>
                <a:sym typeface="Calibri"/>
              </a:rPr>
              <a:t>Here is a run down of materials that are available in Tennessee- and Dr. Gouch will have these at her table after the presentation and during the conference. </a:t>
            </a:r>
            <a:endParaRPr/>
          </a:p>
          <a:p>
            <a:pPr marL="0" marR="0" lvl="0" indent="0" algn="l" rtl="0">
              <a:lnSpc>
                <a:spcPct val="100000"/>
              </a:lnSpc>
              <a:spcBef>
                <a:spcPts val="0"/>
              </a:spcBef>
              <a:spcAft>
                <a:spcPts val="0"/>
              </a:spcAft>
              <a:buClr>
                <a:schemeClr val="dk1"/>
              </a:buClr>
              <a:buSzPts val="1200"/>
              <a:buFont typeface="Arial"/>
              <a:buNone/>
            </a:pPr>
            <a:endParaRPr b="1">
              <a:solidFill>
                <a:srgbClr val="000000"/>
              </a:solidFill>
              <a:latin typeface="Calibri"/>
              <a:ea typeface="Calibri"/>
              <a:cs typeface="Calibri"/>
              <a:sym typeface="Calibri"/>
            </a:endParaRPr>
          </a:p>
        </p:txBody>
      </p:sp>
      <p:sp>
        <p:nvSpPr>
          <p:cNvPr id="565" name="Google Shape;5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organization is focused on stillbirth prevention, and we keep our eye on the national data, and the state data. In recent years we have noticed that while the overall rate is declining, disparities exist. </a:t>
            </a:r>
            <a:endParaRPr/>
          </a:p>
          <a:p>
            <a:pPr marL="0" lvl="0" indent="0" algn="l" rtl="0">
              <a:spcBef>
                <a:spcPts val="0"/>
              </a:spcBef>
              <a:spcAft>
                <a:spcPts val="0"/>
              </a:spcAft>
              <a:buNone/>
            </a:pPr>
            <a:r>
              <a:rPr lang="en-US"/>
              <a:t>Tennesse specific data follows</a:t>
            </a:r>
            <a:endParaRPr/>
          </a:p>
        </p:txBody>
      </p:sp>
      <p:sp>
        <p:nvSpPr>
          <p:cNvPr id="453" name="Google Shape;4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a:t>Hybels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Arial"/>
              <a:buNone/>
            </a:pPr>
            <a:r>
              <a:rPr lang="en-US"/>
              <a:t>Please note that these numbers were collected from the CDC Wonder database and are based on the most recent 5 year average we have available, which is between 2017-2021 </a:t>
            </a:r>
            <a:endParaRPr/>
          </a:p>
          <a:p>
            <a:pPr marL="171450" lvl="0" indent="-171450" algn="l" rtl="0">
              <a:spcBef>
                <a:spcPts val="0"/>
              </a:spcBef>
              <a:spcAft>
                <a:spcPts val="0"/>
              </a:spcAft>
              <a:buClr>
                <a:schemeClr val="dk1"/>
              </a:buClr>
              <a:buSzPts val="1200"/>
              <a:buFont typeface="Arial"/>
              <a:buChar char="•"/>
            </a:pPr>
            <a:r>
              <a:rPr lang="en-US"/>
              <a:t>{Read each statistic in the slide.} </a:t>
            </a:r>
            <a:endParaRPr/>
          </a:p>
        </p:txBody>
      </p:sp>
      <p:sp>
        <p:nvSpPr>
          <p:cNvPr id="477" name="Google Shape;4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b="0" i="0">
                <a:solidFill>
                  <a:srgbClr val="000000"/>
                </a:solidFill>
                <a:latin typeface="Arial"/>
                <a:ea typeface="Arial"/>
                <a:cs typeface="Arial"/>
                <a:sym typeface="Arial"/>
              </a:rPr>
              <a:t>Investigators have concluded SMM risk is increased not only during the delivery hospitalization but also at any time during the prenatal period and up to 1 year following delivery.</a:t>
            </a:r>
            <a:endParaRPr/>
          </a:p>
          <a:p>
            <a:pPr marL="0" lvl="0" indent="0" algn="l" rtl="0">
              <a:spcBef>
                <a:spcPts val="0"/>
              </a:spcBef>
              <a:spcAft>
                <a:spcPts val="0"/>
              </a:spcAft>
              <a:buNone/>
            </a:pPr>
            <a:endParaRPr b="0" i="0">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b="0" i="0">
                <a:solidFill>
                  <a:srgbClr val="000000"/>
                </a:solidFill>
                <a:latin typeface="Arial"/>
                <a:ea typeface="Arial"/>
                <a:cs typeface="Arial"/>
                <a:sym typeface="Arial"/>
              </a:rPr>
              <a:t>Our Arizona Ambassador Shawn Soumilas shares her story:  </a:t>
            </a:r>
            <a:r>
              <a:rPr lang="en-US" b="0" i="0">
                <a:solidFill>
                  <a:srgbClr val="000000"/>
                </a:solidFill>
                <a:highlight>
                  <a:srgbClr val="FFFFFF"/>
                </a:highlight>
                <a:latin typeface="arial"/>
                <a:ea typeface="arial"/>
                <a:cs typeface="arial"/>
                <a:sym typeface="arial"/>
              </a:rPr>
              <a:t>The beautiful boy in the picture on the left is my son Zach who was stillborn at full term in 2010. </a:t>
            </a:r>
            <a:r>
              <a:rPr lang="en-US" b="0" i="0">
                <a:solidFill>
                  <a:srgbClr val="0D0D0D"/>
                </a:solidFill>
                <a:highlight>
                  <a:srgbClr val="FFFFFF"/>
                </a:highlight>
                <a:latin typeface="arial"/>
                <a:ea typeface="arial"/>
                <a:cs typeface="arial"/>
                <a:sym typeface="arial"/>
              </a:rPr>
              <a:t>Throughout my pregnancy with Zach, I raised numerous concerns that were consistently dismissed. Two days before my son's death, I reported to my provider that he wasn't moving as much. Despite this, I was assured that everything was okay and that he was simply settling down for birth. On July 3, 2010, Zach was stillborn due to a complete hidden placental abruption, I lost 3x my blood volume, and went into disseminated intravascular coagulation which led to multiple organ dysfunction.</a:t>
            </a:r>
            <a:br>
              <a:rPr lang="en-US" b="0" i="0">
                <a:solidFill>
                  <a:srgbClr val="000000"/>
                </a:solidFill>
                <a:highlight>
                  <a:srgbClr val="FFFFFF"/>
                </a:highlight>
                <a:latin typeface="arial"/>
                <a:ea typeface="arial"/>
                <a:cs typeface="arial"/>
                <a:sym typeface="arial"/>
              </a:rPr>
            </a:br>
            <a:r>
              <a:rPr lang="en-US" b="0" i="0">
                <a:solidFill>
                  <a:srgbClr val="000000"/>
                </a:solidFill>
                <a:highlight>
                  <a:srgbClr val="FFFFFF"/>
                </a:highlight>
                <a:latin typeface="arial"/>
                <a:ea typeface="arial"/>
                <a:cs typeface="arial"/>
                <a:sym typeface="arial"/>
              </a:rPr>
              <a:t>The picture on the right is the first time I held Zach in the ICU after coming out of surgery and my family being told that I had less than a 20% chance of survival. 14 years ago at this time I was planning Zach’s nursery and I should be planning an upcoming 14th birthday party. </a:t>
            </a:r>
            <a:r>
              <a:rPr lang="en-US" b="0" i="0">
                <a:solidFill>
                  <a:srgbClr val="0D0D0D"/>
                </a:solidFill>
                <a:highlight>
                  <a:srgbClr val="FFFFFF"/>
                </a:highlight>
                <a:latin typeface="arial"/>
                <a:ea typeface="arial"/>
                <a:cs typeface="arial"/>
                <a:sym typeface="arial"/>
              </a:rPr>
              <a:t>There will never be birthdays to celebrate with Zach and milestones like driving a car, graduating high school, or witnessing him start a family. I’m sharing my story with you today because </a:t>
            </a:r>
            <a:r>
              <a:rPr lang="en-US" b="0" i="0">
                <a:solidFill>
                  <a:srgbClr val="000000"/>
                </a:solidFill>
                <a:highlight>
                  <a:srgbClr val="FFFFFF"/>
                </a:highlight>
                <a:latin typeface="arial"/>
                <a:ea typeface="arial"/>
                <a:cs typeface="arial"/>
                <a:sym typeface="arial"/>
              </a:rPr>
              <a:t>while there's been progress in raising awareness about stillbirth, we must continue to amplify our voices if we truly want to tackle this crisis and prevent future generations from enduring such profound loss.</a:t>
            </a:r>
            <a:endParaRPr/>
          </a:p>
          <a:p>
            <a:pPr marL="457200" marR="0" lvl="0" indent="-228600" algn="l" rtl="0">
              <a:lnSpc>
                <a:spcPct val="100000"/>
              </a:lnSpc>
              <a:spcBef>
                <a:spcPts val="0"/>
              </a:spcBef>
              <a:spcAft>
                <a:spcPts val="0"/>
              </a:spcAft>
              <a:buClr>
                <a:srgbClr val="000000"/>
              </a:buClr>
              <a:buSzPts val="1100"/>
              <a:buFont typeface="Arial"/>
              <a:buNone/>
            </a:pPr>
            <a:endParaRPr b="0" i="0">
              <a:solidFill>
                <a:srgbClr val="000000"/>
              </a:solidFill>
              <a:highlight>
                <a:srgbClr val="FFFFFF"/>
              </a:highlight>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b="0" i="0">
              <a:solidFill>
                <a:srgbClr val="000000"/>
              </a:solidFill>
              <a:highlight>
                <a:srgbClr val="FFFFFF"/>
              </a:highlight>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US" sz="1200" b="0" i="1" u="none" strike="noStrike" cap="none">
                <a:solidFill>
                  <a:srgbClr val="333333"/>
                </a:solidFill>
                <a:highlight>
                  <a:srgbClr val="FFFFFF"/>
                </a:highlight>
                <a:latin typeface="Georgia"/>
                <a:ea typeface="Georgia"/>
                <a:cs typeface="Georgia"/>
                <a:sym typeface="Georgia"/>
              </a:rPr>
              <a:t>Association between stillbirth and severe maternal morbidity</a:t>
            </a:r>
            <a:br>
              <a:rPr lang="en-US" sz="1200" b="0" i="1" u="none" strike="noStrike" cap="none">
                <a:solidFill>
                  <a:srgbClr val="333333"/>
                </a:solidFill>
                <a:highlight>
                  <a:srgbClr val="FFFFFF"/>
                </a:highlight>
                <a:latin typeface="Georgia"/>
                <a:ea typeface="Georgia"/>
                <a:cs typeface="Georgia"/>
                <a:sym typeface="Georgia"/>
              </a:rPr>
            </a:br>
            <a:r>
              <a:rPr lang="en-US" sz="1200" b="0" i="1" u="none" strike="noStrike" cap="none">
                <a:solidFill>
                  <a:srgbClr val="333333"/>
                </a:solidFill>
                <a:highlight>
                  <a:srgbClr val="FFFFFF"/>
                </a:highlight>
                <a:latin typeface="Helvetica Neue"/>
                <a:ea typeface="Helvetica Neue"/>
                <a:cs typeface="Helvetica Neue"/>
                <a:sym typeface="Helvetica Neue"/>
              </a:rPr>
              <a:t>Nyarko, Samuel H. et al.</a:t>
            </a:r>
            <a:br>
              <a:rPr lang="en-US" sz="1200" b="0" i="1" u="none" strike="noStrike" cap="none">
                <a:solidFill>
                  <a:srgbClr val="333333"/>
                </a:solidFill>
                <a:highlight>
                  <a:srgbClr val="FFFFFF"/>
                </a:highlight>
                <a:latin typeface="Helvetica Neue"/>
                <a:ea typeface="Helvetica Neue"/>
                <a:cs typeface="Helvetica Neue"/>
                <a:sym typeface="Helvetica Neue"/>
              </a:rPr>
            </a:br>
            <a:r>
              <a:rPr lang="en-US" sz="1200" b="0" i="1" u="none" strike="noStrike" cap="none">
                <a:solidFill>
                  <a:srgbClr val="333333"/>
                </a:solidFill>
                <a:highlight>
                  <a:srgbClr val="FFFFFF"/>
                </a:highlight>
                <a:latin typeface="Helvetica Neue"/>
                <a:ea typeface="Helvetica Neue"/>
                <a:cs typeface="Helvetica Neue"/>
                <a:sym typeface="Helvetica Neue"/>
              </a:rPr>
              <a:t>American Journal of Obstetrics &amp; Gynecology, Volume 230, Issue 3, 364.e1 - 364.e14</a:t>
            </a:r>
            <a:endParaRPr b="0" i="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Iowa results were published in BJOG Winter 2023, </a:t>
            </a:r>
            <a:r>
              <a:rPr lang="en-US" b="0" i="0">
                <a:solidFill>
                  <a:srgbClr val="222222"/>
                </a:solidFill>
                <a:latin typeface="Arial"/>
                <a:ea typeface="Arial"/>
                <a:cs typeface="Arial"/>
                <a:sym typeface="Arial"/>
              </a:rPr>
              <a:t>and the data proves we matched Norway's success. </a:t>
            </a:r>
            <a:endParaRPr/>
          </a:p>
          <a:p>
            <a:pPr marL="0" lvl="0" indent="0" algn="l" rtl="0">
              <a:spcBef>
                <a:spcPts val="0"/>
              </a:spcBef>
              <a:spcAft>
                <a:spcPts val="0"/>
              </a:spcAft>
              <a:buNone/>
            </a:pPr>
            <a:r>
              <a:rPr lang="en-US" b="0" i="0">
                <a:solidFill>
                  <a:srgbClr val="222222"/>
                </a:solidFill>
                <a:latin typeface="Arial"/>
                <a:ea typeface="Arial"/>
                <a:cs typeface="Arial"/>
                <a:sym typeface="Arial"/>
              </a:rPr>
              <a:t>BJOG: An International Journal of Obstetrics and Gynaecology shows the stillbirth rate in Iowa went down one percent every three months for a decade, which is much faster than the U.S. population average. </a:t>
            </a:r>
            <a:endParaRPr/>
          </a:p>
          <a:p>
            <a:pPr marL="0" lvl="0" indent="0" algn="l" rtl="0">
              <a:spcBef>
                <a:spcPts val="0"/>
              </a:spcBef>
              <a:spcAft>
                <a:spcPts val="0"/>
              </a:spcAft>
              <a:buNone/>
            </a:pPr>
            <a:r>
              <a:rPr lang="en-US" b="0" i="0">
                <a:solidFill>
                  <a:srgbClr val="222222"/>
                </a:solidFill>
                <a:latin typeface="Arial"/>
                <a:ea typeface="Arial"/>
                <a:cs typeface="Arial"/>
                <a:sym typeface="Arial"/>
              </a:rPr>
              <a:t>That tells researchers that something was happening in Iowa from 2008-2018 that was not happening in the rest of the United States. Researchers are now calling for urgent action to address the stillbirth crisis in the U.S. because of the significant stillbirth rate reduction in Iowa. </a:t>
            </a:r>
            <a:endParaRPr/>
          </a:p>
          <a:p>
            <a:pPr marL="0" lvl="0" indent="0" algn="l" rtl="0">
              <a:spcBef>
                <a:spcPts val="0"/>
              </a:spcBef>
              <a:spcAft>
                <a:spcPts val="0"/>
              </a:spcAft>
              <a:buNone/>
            </a:pPr>
            <a:endParaRPr b="0" i="0">
              <a:solidFill>
                <a:srgbClr val="222222"/>
              </a:solidFill>
              <a:latin typeface="Arial"/>
              <a:ea typeface="Arial"/>
              <a:cs typeface="Arial"/>
              <a:sym typeface="Arial"/>
            </a:endParaRPr>
          </a:p>
          <a:p>
            <a:pPr marL="0" lvl="0" indent="0" algn="l" rtl="0">
              <a:spcBef>
                <a:spcPts val="0"/>
              </a:spcBef>
              <a:spcAft>
                <a:spcPts val="0"/>
              </a:spcAft>
              <a:buNone/>
            </a:pPr>
            <a:r>
              <a:rPr lang="en-US" b="0" i="0">
                <a:solidFill>
                  <a:srgbClr val="222222"/>
                </a:solidFill>
                <a:latin typeface="Arial"/>
                <a:ea typeface="Arial"/>
                <a:cs typeface="Arial"/>
                <a:sym typeface="Arial"/>
              </a:rPr>
              <a:t>You can read more about the research by clicking on the QR code on the slide, as well as research in AJOG that shows the additional benefits of Count the Kicks such as lowering anxiety and increased bonding with baby.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Arial"/>
                <a:ea typeface="Arial"/>
                <a:cs typeface="Arial"/>
                <a:sym typeface="Arial"/>
              </a:rPr>
              <a:t>Over the last few years we have been working with the Association of Women’s Health, Obstetric and Neonatal Nurses – to create an algorithm of what clinics and health systems should do when a patient presents with a change in fetal movement – after rigrous lit reviews, research and testing the algorithm we are excited to share the results of our collaboration - </a:t>
            </a:r>
            <a:endParaRPr/>
          </a:p>
          <a:p>
            <a:pPr marL="0" lvl="0" indent="0" algn="l" rtl="0">
              <a:spcBef>
                <a:spcPts val="2400"/>
              </a:spcBef>
              <a:spcAft>
                <a:spcPts val="0"/>
              </a:spcAft>
              <a:buNone/>
            </a:pPr>
            <a:endParaRPr sz="1800" b="0" i="0" u="none" strike="noStrike">
              <a:solidFill>
                <a:srgbClr val="000000"/>
              </a:solidFill>
              <a:latin typeface="Arial"/>
              <a:ea typeface="Arial"/>
              <a:cs typeface="Arial"/>
              <a:sym typeface="Arial"/>
            </a:endParaRPr>
          </a:p>
          <a:p>
            <a:pPr marL="0" lvl="0" indent="0" algn="l" rtl="0">
              <a:spcBef>
                <a:spcPts val="2400"/>
              </a:spcBef>
              <a:spcAft>
                <a:spcPts val="0"/>
              </a:spcAft>
              <a:buNone/>
            </a:pPr>
            <a:r>
              <a:rPr lang="en-US" sz="1800" b="0" i="0" u="none" strike="noStrike">
                <a:solidFill>
                  <a:srgbClr val="000000"/>
                </a:solidFill>
                <a:latin typeface="Arial"/>
                <a:ea typeface="Arial"/>
                <a:cs typeface="Arial"/>
                <a:sym typeface="Arial"/>
              </a:rPr>
              <a:t>This module represent a significant advancement in how we educate clinicians and expectant parents on monitoring fetal movement, with the potential to save lives and improve outcomes systemically.</a:t>
            </a:r>
            <a:endParaRPr sz="2800" b="0"/>
          </a:p>
          <a:p>
            <a:pPr marL="0" lvl="0" indent="0" algn="l" rtl="0">
              <a:spcBef>
                <a:spcPts val="2400"/>
              </a:spcBef>
              <a:spcAft>
                <a:spcPts val="0"/>
              </a:spcAft>
              <a:buNone/>
            </a:pPr>
            <a:r>
              <a:rPr lang="en-US" sz="1800" b="0" i="0" u="none" strike="noStrike">
                <a:solidFill>
                  <a:srgbClr val="000000"/>
                </a:solidFill>
                <a:latin typeface="Arial"/>
                <a:ea typeface="Arial"/>
                <a:cs typeface="Arial"/>
                <a:sym typeface="Arial"/>
              </a:rPr>
              <a:t>Through this partnership, we have integrated the latest evidence-based practices into the module, ensuring it reflects current research and clinical insights. These updates emphasize the importance of consistent monitoring of fetal movement patterns and equip healthcare providers with enhanced tools and resources to support their patients.</a:t>
            </a:r>
            <a:endParaRPr sz="2800" b="0"/>
          </a:p>
          <a:p>
            <a:pPr marL="0" lvl="0" indent="0" algn="l" rtl="0">
              <a:spcBef>
                <a:spcPts val="2400"/>
              </a:spcBef>
              <a:spcAft>
                <a:spcPts val="0"/>
              </a:spcAft>
              <a:buNone/>
            </a:pPr>
            <a:r>
              <a:rPr lang="en-US" sz="1800" b="0" i="0" u="none" strike="noStrike">
                <a:solidFill>
                  <a:srgbClr val="000000"/>
                </a:solidFill>
                <a:latin typeface="Arial"/>
                <a:ea typeface="Arial"/>
                <a:cs typeface="Arial"/>
                <a:sym typeface="Arial"/>
              </a:rPr>
              <a:t>The module is designed to:</a:t>
            </a:r>
            <a:endParaRPr sz="2800" b="0"/>
          </a:p>
          <a:p>
            <a:pPr marL="0" lvl="0" indent="-114300" algn="l" rtl="0">
              <a:spcBef>
                <a:spcPts val="2400"/>
              </a:spcBef>
              <a:spcAft>
                <a:spcPts val="0"/>
              </a:spcAft>
              <a:buClr>
                <a:srgbClr val="000000"/>
              </a:buClr>
              <a:buSzPts val="1800"/>
              <a:buFont typeface="Arial"/>
              <a:buChar char="•"/>
            </a:pPr>
            <a:r>
              <a:rPr lang="en-US" sz="1800" b="1" i="0" u="none" strike="noStrike">
                <a:solidFill>
                  <a:srgbClr val="000000"/>
                </a:solidFill>
                <a:latin typeface="Arial"/>
                <a:ea typeface="Arial"/>
                <a:cs typeface="Arial"/>
                <a:sym typeface="Arial"/>
              </a:rPr>
              <a:t>Improve education and training</a:t>
            </a:r>
            <a:r>
              <a:rPr lang="en-US" sz="1800" b="0" i="0" u="none" strike="noStrike">
                <a:solidFill>
                  <a:srgbClr val="000000"/>
                </a:solidFill>
                <a:latin typeface="Arial"/>
                <a:ea typeface="Arial"/>
                <a:cs typeface="Arial"/>
                <a:sym typeface="Arial"/>
              </a:rPr>
              <a:t> for clinicians, reinforcing best practices for monitoring fetal movement.</a:t>
            </a:r>
            <a:endParaRPr/>
          </a:p>
          <a:p>
            <a:pPr marL="0" lvl="0" indent="-114300" algn="l" rtl="0">
              <a:spcBef>
                <a:spcPts val="0"/>
              </a:spcBef>
              <a:spcAft>
                <a:spcPts val="0"/>
              </a:spcAft>
              <a:buClr>
                <a:srgbClr val="000000"/>
              </a:buClr>
              <a:buSzPts val="1800"/>
              <a:buFont typeface="Arial"/>
              <a:buChar char="•"/>
            </a:pPr>
            <a:r>
              <a:rPr lang="en-US" sz="1800" b="1" i="0" u="none" strike="noStrike">
                <a:solidFill>
                  <a:srgbClr val="000000"/>
                </a:solidFill>
                <a:latin typeface="Arial"/>
                <a:ea typeface="Arial"/>
                <a:cs typeface="Arial"/>
                <a:sym typeface="Arial"/>
              </a:rPr>
              <a:t>Empower expectant parents</a:t>
            </a:r>
            <a:r>
              <a:rPr lang="en-US" sz="1800" b="0" i="0" u="none" strike="noStrike">
                <a:solidFill>
                  <a:srgbClr val="000000"/>
                </a:solidFill>
                <a:latin typeface="Arial"/>
                <a:ea typeface="Arial"/>
                <a:cs typeface="Arial"/>
                <a:sym typeface="Arial"/>
              </a:rPr>
              <a:t> with actionable information to better understand and track their baby's movements.</a:t>
            </a:r>
            <a:endParaRPr/>
          </a:p>
          <a:p>
            <a:pPr marL="0" lvl="0" indent="-114300" algn="l" rtl="0">
              <a:spcBef>
                <a:spcPts val="0"/>
              </a:spcBef>
              <a:spcAft>
                <a:spcPts val="0"/>
              </a:spcAft>
              <a:buClr>
                <a:srgbClr val="000000"/>
              </a:buClr>
              <a:buSzPts val="1800"/>
              <a:buFont typeface="Arial"/>
              <a:buChar char="•"/>
            </a:pPr>
            <a:r>
              <a:rPr lang="en-US" sz="1800" b="1" i="0" u="none" strike="noStrike">
                <a:solidFill>
                  <a:srgbClr val="000000"/>
                </a:solidFill>
                <a:latin typeface="Arial"/>
                <a:ea typeface="Arial"/>
                <a:cs typeface="Arial"/>
                <a:sym typeface="Arial"/>
              </a:rPr>
              <a:t>Drive systemic change</a:t>
            </a:r>
            <a:r>
              <a:rPr lang="en-US" sz="1800" b="0" i="0" u="none" strike="noStrike">
                <a:solidFill>
                  <a:srgbClr val="000000"/>
                </a:solidFill>
                <a:latin typeface="Arial"/>
                <a:ea typeface="Arial"/>
                <a:cs typeface="Arial"/>
                <a:sym typeface="Arial"/>
              </a:rPr>
              <a:t> in clinical education and practice, with the goal of reducing stillbirth and saving lives.</a:t>
            </a:r>
            <a:endParaRPr/>
          </a:p>
          <a:p>
            <a:pPr marL="0" lvl="0" indent="-114300" algn="l" rtl="0">
              <a:spcBef>
                <a:spcPts val="120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 The module is available on Feb. 10</a:t>
            </a:r>
            <a:r>
              <a:rPr lang="en-US" sz="1800" b="0" i="0" u="none" strike="noStrike" baseline="30000">
                <a:solidFill>
                  <a:srgbClr val="000000"/>
                </a:solidFill>
                <a:latin typeface="Arial"/>
                <a:ea typeface="Arial"/>
                <a:cs typeface="Arial"/>
                <a:sym typeface="Arial"/>
              </a:rPr>
              <a:t>th</a:t>
            </a:r>
            <a:r>
              <a:rPr lang="en-US" sz="1800" b="0" i="0" u="none" strike="noStrike">
                <a:solidFill>
                  <a:srgbClr val="000000"/>
                </a:solidFill>
                <a:latin typeface="Arial"/>
                <a:ea typeface="Arial"/>
                <a:cs typeface="Arial"/>
                <a:sym typeface="Arial"/>
              </a:rPr>
              <a:t> – but we encourage you to join us on Feb. 12</a:t>
            </a:r>
            <a:r>
              <a:rPr lang="en-US" sz="1800" b="0" i="0" u="none" strike="noStrike" baseline="30000">
                <a:solidFill>
                  <a:srgbClr val="000000"/>
                </a:solidFill>
                <a:latin typeface="Arial"/>
                <a:ea typeface="Arial"/>
                <a:cs typeface="Arial"/>
                <a:sym typeface="Arial"/>
              </a:rPr>
              <a:t>th</a:t>
            </a:r>
            <a:r>
              <a:rPr lang="en-US" sz="1800" b="0" i="0" u="none" strike="noStrike">
                <a:solidFill>
                  <a:srgbClr val="000000"/>
                </a:solidFill>
                <a:latin typeface="Arial"/>
                <a:ea typeface="Arial"/>
                <a:cs typeface="Arial"/>
                <a:sym typeface="Arial"/>
              </a:rPr>
              <a:t> for a Townhall with AWHONN to learn more – --- the QR code on the flyer is for registration for the TownHall</a:t>
            </a:r>
            <a:endParaRPr sz="1800" b="0" i="0" u="none" strike="noStrike">
              <a:solidFill>
                <a:srgbClr val="000000"/>
              </a:solidFill>
              <a:latin typeface="Arial"/>
              <a:ea typeface="Arial"/>
              <a:cs typeface="Arial"/>
              <a:sym typeface="Arial"/>
            </a:endParaRPr>
          </a:p>
          <a:p>
            <a:pPr marL="0" lvl="0" indent="0" algn="l" rtl="0">
              <a:spcBef>
                <a:spcPts val="1200"/>
              </a:spcBef>
              <a:spcAft>
                <a:spcPts val="0"/>
              </a:spcAft>
              <a:buClr>
                <a:schemeClr val="dk1"/>
              </a:buClr>
              <a:buSzPts val="1800"/>
              <a:buFont typeface="Arial"/>
              <a:buNone/>
            </a:pPr>
            <a:endParaRPr sz="1800" b="0" i="0" u="none" strike="noStrike">
              <a:solidFill>
                <a:srgbClr val="000000"/>
              </a:solidFill>
              <a:latin typeface="Arial"/>
              <a:ea typeface="Arial"/>
              <a:cs typeface="Arial"/>
              <a:sym typeface="Arial"/>
            </a:endParaRPr>
          </a:p>
          <a:p>
            <a:pPr marL="0" lvl="0" indent="0" algn="l" rtl="0">
              <a:spcBef>
                <a:spcPts val="1200"/>
              </a:spcBef>
              <a:spcAft>
                <a:spcPts val="0"/>
              </a:spcAft>
              <a:buNone/>
            </a:pPr>
            <a:r>
              <a:rPr lang="en-US"/>
              <a:t>I’d also like to share that last year AWHONN also released a Practice Brief on fetal movement monitoring and addressing it with patients in a standard way – please scan the larger QR code to read that. </a:t>
            </a:r>
            <a:endParaRPr/>
          </a:p>
          <a:p>
            <a:pPr marL="0" lvl="0" indent="0" algn="l" rtl="0">
              <a:spcBef>
                <a:spcPts val="0"/>
              </a:spcBef>
              <a:spcAft>
                <a:spcPts val="0"/>
              </a:spcAft>
              <a:buNone/>
            </a:pPr>
            <a:endParaRPr/>
          </a:p>
          <a:p>
            <a:pPr marL="0" lvl="0" indent="0" algn="l" rtl="0">
              <a:spcBef>
                <a:spcPts val="0"/>
              </a:spcBef>
              <a:spcAft>
                <a:spcPts val="0"/>
              </a:spcAft>
              <a:buNone/>
            </a:pPr>
            <a:r>
              <a:rPr lang="en-US"/>
              <a:t>Citation - </a:t>
            </a:r>
            <a:r>
              <a:rPr lang="en-US" sz="1200"/>
              <a:t>Decreased Fetal Movement: AWHONN Practice Brief #20,</a:t>
            </a:r>
            <a:br>
              <a:rPr lang="en-US" sz="1200"/>
            </a:br>
            <a:r>
              <a:rPr lang="en-US" sz="1200"/>
              <a:t>Nursing for Women's Health,</a:t>
            </a:r>
            <a:br>
              <a:rPr lang="en-US" sz="1200"/>
            </a:br>
            <a:r>
              <a:rPr lang="en-US" sz="1200"/>
              <a:t>2023,</a:t>
            </a:r>
            <a:br>
              <a:rPr lang="en-US" sz="1200"/>
            </a:br>
            <a:r>
              <a:rPr lang="en-US" sz="1200"/>
              <a:t>ISSN 1751-4851,</a:t>
            </a:r>
            <a:br>
              <a:rPr lang="en-US" sz="1200"/>
            </a:br>
            <a:r>
              <a:rPr lang="en-US" sz="1200"/>
              <a:t>https://doi.org/10.1016/j.nwh.2023.11.004.</a:t>
            </a:r>
            <a:br>
              <a:rPr lang="en-US" sz="1200"/>
            </a:br>
            <a:r>
              <a:rPr lang="en-US" sz="1200"/>
              <a:t>(https://www.sciencedirect.com/science/article/pii/S1751485123002489)</a:t>
            </a:r>
            <a:br>
              <a:rPr lang="en-US" sz="1200"/>
            </a:br>
            <a:br>
              <a:rPr lang="en-US"/>
            </a:br>
            <a:endParaRPr/>
          </a:p>
        </p:txBody>
      </p:sp>
      <p:sp>
        <p:nvSpPr>
          <p:cNvPr id="505" name="Google Shape;5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get asked a lot --- what does ACOG say about fetal movement monitoring – </a:t>
            </a:r>
            <a:endParaRPr/>
          </a:p>
          <a:p>
            <a:pPr marL="0" lvl="0" indent="0" algn="l" rtl="0">
              <a:spcBef>
                <a:spcPts val="0"/>
              </a:spcBef>
              <a:spcAft>
                <a:spcPts val="0"/>
              </a:spcAft>
              <a:buNone/>
            </a:pPr>
            <a:endParaRPr/>
          </a:p>
          <a:p>
            <a:pPr marL="0" lvl="0" indent="0" algn="l" rtl="0">
              <a:spcBef>
                <a:spcPts val="0"/>
              </a:spcBef>
              <a:spcAft>
                <a:spcPts val="0"/>
              </a:spcAft>
              <a:buNone/>
            </a:pPr>
            <a:r>
              <a:rPr lang="en-US"/>
              <a:t>I want to highlight that ACOG does in fact provide guidance on fetal movement monitoring – emphasizing the following ----</a:t>
            </a:r>
            <a:endParaRPr/>
          </a:p>
          <a:p>
            <a:pPr marL="0" lvl="0" indent="0" algn="l" rtl="0">
              <a:spcBef>
                <a:spcPts val="0"/>
              </a:spcBef>
              <a:spcAft>
                <a:spcPts val="0"/>
              </a:spcAft>
              <a:buNone/>
            </a:pPr>
            <a:r>
              <a:rPr lang="en-US"/>
              <a:t>Read slide –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b="0" i="0">
                <a:solidFill>
                  <a:srgbClr val="212121"/>
                </a:solidFill>
                <a:latin typeface="Arial"/>
                <a:ea typeface="Arial"/>
                <a:cs typeface="Arial"/>
                <a:sym typeface="Arial"/>
              </a:rPr>
              <a:t>Antepartum Fetal Surveillance: ACOG Practice Bulletin, Number 229. Obstet Gynecol. 2021 Jun 1;137(6):e116-e127. doi: 10.1097/AOG.0000000000004410. PMID: 34011889.</a:t>
            </a:r>
            <a:endParaRPr/>
          </a:p>
        </p:txBody>
      </p:sp>
      <p:sp>
        <p:nvSpPr>
          <p:cNvPr id="514" name="Google Shape;5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200"/>
              <a:buFont typeface="Arial"/>
              <a:buNone/>
            </a:pPr>
            <a:r>
              <a:rPr lang="en-US" sz="1200">
                <a:latin typeface="Arial"/>
                <a:ea typeface="Arial"/>
                <a:cs typeface="Arial"/>
                <a:sym typeface="Arial"/>
              </a:rPr>
              <a:t>Here’s how it works. </a:t>
            </a:r>
            <a:r>
              <a:rPr lang="en-US" sz="1200" b="0" i="0">
                <a:solidFill>
                  <a:schemeClr val="dk1"/>
                </a:solidFill>
                <a:latin typeface="Arial"/>
                <a:ea typeface="Arial"/>
                <a:cs typeface="Arial"/>
                <a:sym typeface="Arial"/>
              </a:rPr>
              <a:t>Every day, starting in the 3</a:t>
            </a:r>
            <a:r>
              <a:rPr lang="en-US" sz="1200" b="0" i="0" baseline="30000">
                <a:solidFill>
                  <a:schemeClr val="dk1"/>
                </a:solidFill>
                <a:latin typeface="Arial"/>
                <a:ea typeface="Arial"/>
                <a:cs typeface="Arial"/>
                <a:sym typeface="Arial"/>
              </a:rPr>
              <a:t>rd</a:t>
            </a:r>
            <a:r>
              <a:rPr lang="en-US" sz="1200" b="0" i="0">
                <a:solidFill>
                  <a:schemeClr val="dk1"/>
                </a:solidFill>
                <a:latin typeface="Arial"/>
                <a:ea typeface="Arial"/>
                <a:cs typeface="Arial"/>
                <a:sym typeface="Arial"/>
              </a:rPr>
              <a:t> trimester, we want parents to count their baby’s movements. We want them to choose a time of day baby is most active and to continue counting around the same time each day. Encourage your patients to register so they can continue to get all their data history. When they sit down to focus on baby and they feel that first movement they hit that big teal foot you see there – once they start, a timer starts, they tap the footprint every time they feel baby move, push, kick….after they get to 10 movements the timer stops and the app asks the app user to rate the STRENGTH of their movements. Research shows that not only should we be paying attention to how long it takes baby to move but the strength of those movements. Once they rate the strength of those movements the app shows a graph – a visual representation of how baby has been moving, you can see it here in pink and red. It’s the trend line of how long it takes their baby to get to 10 movements. Think of it as a data download of their intuition – they can download that data and share with their provider or others. </a:t>
            </a:r>
            <a:endParaRPr/>
          </a:p>
          <a:p>
            <a:pPr marL="0" marR="0" lvl="0" indent="0" algn="l" rtl="0">
              <a:lnSpc>
                <a:spcPct val="107000"/>
              </a:lnSpc>
              <a:spcBef>
                <a:spcPts val="0"/>
              </a:spcBef>
              <a:spcAft>
                <a:spcPts val="0"/>
              </a:spcAft>
              <a:buClr>
                <a:schemeClr val="dk1"/>
              </a:buClr>
              <a:buSzPts val="1200"/>
              <a:buFont typeface="Arial"/>
              <a:buNone/>
            </a:pPr>
            <a:endParaRPr sz="1200" b="0" i="0">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200"/>
              <a:buFont typeface="Arial"/>
              <a:buNone/>
            </a:pPr>
            <a:r>
              <a:rPr lang="en-US" sz="1200" b="0" i="0">
                <a:solidFill>
                  <a:schemeClr val="dk1"/>
                </a:solidFill>
                <a:latin typeface="Arial"/>
                <a:ea typeface="Arial"/>
                <a:cs typeface="Arial"/>
                <a:sym typeface="Arial"/>
              </a:rPr>
              <a:t>Other features include the ability to count for single babies or twins, daily reminders and so much more – including a free resource where the app user can enter their zip code and find free or low cost resources near them – such as food banks and childcare assistance. </a:t>
            </a:r>
            <a:endParaRPr/>
          </a:p>
          <a:p>
            <a:pPr marL="0" marR="0" lvl="0" indent="0" algn="l" rtl="0">
              <a:lnSpc>
                <a:spcPct val="107000"/>
              </a:lnSpc>
              <a:spcBef>
                <a:spcPts val="0"/>
              </a:spcBef>
              <a:spcAft>
                <a:spcPts val="0"/>
              </a:spcAft>
              <a:buClr>
                <a:schemeClr val="dk1"/>
              </a:buClr>
              <a:buSzPts val="1200"/>
              <a:buFont typeface="Arial"/>
              <a:buNone/>
            </a:pPr>
            <a:endParaRPr sz="1200" b="0" i="0">
              <a:solidFill>
                <a:schemeClr val="dk1"/>
              </a:solidFill>
              <a:latin typeface="Arial"/>
              <a:ea typeface="Arial"/>
              <a:cs typeface="Arial"/>
              <a:sym typeface="Arial"/>
            </a:endParaRPr>
          </a:p>
          <a:p>
            <a:pPr marL="0" marR="0" lvl="0" indent="0" algn="l" rtl="0">
              <a:lnSpc>
                <a:spcPct val="107000"/>
              </a:lnSpc>
              <a:spcBef>
                <a:spcPts val="0"/>
              </a:spcBef>
              <a:spcAft>
                <a:spcPts val="0"/>
              </a:spcAft>
              <a:buClr>
                <a:schemeClr val="dk1"/>
              </a:buClr>
              <a:buSzPts val="1200"/>
              <a:buFont typeface="Arial"/>
              <a:buNone/>
            </a:pPr>
            <a:r>
              <a:rPr lang="en-US" sz="1200" b="0" i="0">
                <a:solidFill>
                  <a:schemeClr val="dk1"/>
                </a:solidFill>
                <a:latin typeface="Arial"/>
                <a:ea typeface="Arial"/>
                <a:cs typeface="Arial"/>
                <a:sym typeface="Arial"/>
              </a:rPr>
              <a:t>Finally, recently we just launched a contraction timer, OCR (a way to manually scan a paper chart into the app to remove the need for manual entry) and digital badges to encourage daily use on the app – we are continually listening to app users, providers and the like to know what’s important to them and updating accordingly. </a:t>
            </a:r>
            <a:endParaRPr/>
          </a:p>
          <a:p>
            <a:pPr marL="0" lvl="0" indent="0" algn="l" rtl="0">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lvl="0" indent="0" algn="l" rtl="0">
              <a:spcBef>
                <a:spcPts val="0"/>
              </a:spcBef>
              <a:spcAft>
                <a:spcPts val="0"/>
              </a:spcAft>
              <a:buClr>
                <a:srgbClr val="444444"/>
              </a:buClr>
              <a:buSzPts val="1200"/>
              <a:buFont typeface="Arial"/>
              <a:buNone/>
            </a:pPr>
            <a:r>
              <a:rPr lang="en-US" b="1" i="0">
                <a:solidFill>
                  <a:srgbClr val="444444"/>
                </a:solidFill>
                <a:latin typeface="Roboto"/>
                <a:ea typeface="Roboto"/>
                <a:cs typeface="Roboto"/>
                <a:sym typeface="Roboto"/>
              </a:rPr>
              <a:t>Remember, if you or your patient does not have access to a mobile device, you can also do the same thing with our </a:t>
            </a:r>
            <a:r>
              <a:rPr lang="en-US" b="1" i="0" u="sng" strike="noStrike">
                <a:solidFill>
                  <a:srgbClr val="F16872"/>
                </a:solidFill>
                <a:latin typeface="Roboto"/>
                <a:ea typeface="Roboto"/>
                <a:cs typeface="Roboto"/>
                <a:sym typeface="Roboto"/>
                <a:hlinkClick r:id="rId3">
                  <a:extLst>
                    <a:ext uri="{A12FA001-AC4F-418D-AE19-62706E023703}">
                      <ahyp:hlinkClr xmlns:ahyp="http://schemas.microsoft.com/office/drawing/2018/hyperlinkcolor" val="tx"/>
                    </a:ext>
                  </a:extLst>
                </a:hlinkClick>
              </a:rPr>
              <a:t>downloadable Count the Kicks chart</a:t>
            </a:r>
            <a:r>
              <a:rPr lang="en-US" b="1" i="0" u="none" strike="noStrike">
                <a:solidFill>
                  <a:srgbClr val="F16872"/>
                </a:solidFill>
                <a:latin typeface="Roboto"/>
                <a:ea typeface="Roboto"/>
                <a:cs typeface="Roboto"/>
                <a:sym typeface="Roboto"/>
              </a:rPr>
              <a:t> by going to our website</a:t>
            </a:r>
            <a:r>
              <a:rPr lang="en-US" b="1" i="0">
                <a:solidFill>
                  <a:srgbClr val="444444"/>
                </a:solidFill>
                <a:latin typeface="Roboto"/>
                <a:ea typeface="Roboto"/>
                <a:cs typeface="Roboto"/>
                <a:sym typeface="Roboto"/>
              </a:rPr>
              <a:t>.</a:t>
            </a:r>
            <a:endParaRPr/>
          </a:p>
          <a:p>
            <a:pPr marL="0" lvl="0" indent="0" algn="l" rtl="0">
              <a:spcBef>
                <a:spcPts val="0"/>
              </a:spcBef>
              <a:spcAft>
                <a:spcPts val="0"/>
              </a:spcAft>
              <a:buClr>
                <a:schemeClr val="dk1"/>
              </a:buClr>
              <a:buSzPts val="1200"/>
              <a:buFont typeface="Arial"/>
              <a:buNone/>
            </a:pPr>
            <a:endParaRPr b="1" i="0">
              <a:solidFill>
                <a:srgbClr val="444444"/>
              </a:solidFill>
              <a:latin typeface="Roboto"/>
              <a:ea typeface="Roboto"/>
              <a:cs typeface="Roboto"/>
              <a:sym typeface="Roboto"/>
            </a:endParaRPr>
          </a:p>
          <a:p>
            <a:pPr marL="342900" marR="0" lvl="0" indent="-266700" algn="l" rtl="0">
              <a:lnSpc>
                <a:spcPct val="107000"/>
              </a:lnSpc>
              <a:spcBef>
                <a:spcPts val="0"/>
              </a:spcBef>
              <a:spcAft>
                <a:spcPts val="0"/>
              </a:spcAft>
              <a:buClr>
                <a:schemeClr val="dk1"/>
              </a:buClr>
              <a:buSzPts val="1200"/>
              <a:buFont typeface="Arial"/>
              <a:buNone/>
            </a:pPr>
            <a:endParaRPr sz="1200">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b="0" i="0">
              <a:solidFill>
                <a:srgbClr val="444444"/>
              </a:solidFill>
              <a:latin typeface="Roboto"/>
              <a:ea typeface="Roboto"/>
              <a:cs typeface="Roboto"/>
              <a:sym typeface="Roboto"/>
            </a:endParaRPr>
          </a:p>
        </p:txBody>
      </p:sp>
      <p:sp>
        <p:nvSpPr>
          <p:cNvPr id="526" name="Google Shape;5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200"/>
              <a:buFont typeface="Arial"/>
              <a:buNone/>
            </a:pPr>
            <a:endParaRPr sz="1200">
              <a:latin typeface="Arial"/>
              <a:ea typeface="Arial"/>
              <a:cs typeface="Arial"/>
              <a:sym typeface="Arial"/>
            </a:endParaRPr>
          </a:p>
          <a:p>
            <a:pPr marL="0" marR="0" lvl="0" indent="0" algn="l" rtl="0">
              <a:lnSpc>
                <a:spcPct val="107000"/>
              </a:lnSpc>
              <a:spcBef>
                <a:spcPts val="0"/>
              </a:spcBef>
              <a:spcAft>
                <a:spcPts val="0"/>
              </a:spcAft>
              <a:buClr>
                <a:schemeClr val="dk1"/>
              </a:buClr>
              <a:buSzPts val="1200"/>
              <a:buFont typeface="Arial"/>
              <a:buNone/>
            </a:pPr>
            <a:r>
              <a:rPr lang="en-US" sz="1200">
                <a:latin typeface="Arial"/>
                <a:ea typeface="Arial"/>
                <a:cs typeface="Arial"/>
                <a:sym typeface="Arial"/>
              </a:rPr>
              <a:t>We are so excited to share a new feature on our app – we recently launched Ask Ana – which is</a:t>
            </a:r>
            <a:r>
              <a:rPr lang="en-US" sz="1800" b="0" i="0" u="none" strike="noStrike">
                <a:solidFill>
                  <a:srgbClr val="000000"/>
                </a:solidFill>
                <a:latin typeface="Arial"/>
                <a:ea typeface="Arial"/>
                <a:cs typeface="Arial"/>
                <a:sym typeface="Arial"/>
              </a:rPr>
              <a:t> an AI-generated assistant that provides instant responses to questions about baby’s movement, providing additional autonomy and advocacy for expectant parents using the free </a:t>
            </a:r>
            <a:r>
              <a:rPr lang="en-US" sz="1800" b="0" i="1" u="none" strike="noStrike">
                <a:solidFill>
                  <a:srgbClr val="000000"/>
                </a:solidFill>
                <a:latin typeface="Arial"/>
                <a:ea typeface="Arial"/>
                <a:cs typeface="Arial"/>
                <a:sym typeface="Arial"/>
              </a:rPr>
              <a:t>Count the Kicks </a:t>
            </a:r>
            <a:r>
              <a:rPr lang="en-US" sz="1800" b="0" i="0" u="none" strike="noStrike">
                <a:solidFill>
                  <a:srgbClr val="000000"/>
                </a:solidFill>
                <a:latin typeface="Arial"/>
                <a:ea typeface="Arial"/>
                <a:cs typeface="Arial"/>
                <a:sym typeface="Arial"/>
              </a:rPr>
              <a:t>app.</a:t>
            </a:r>
            <a:endParaRPr/>
          </a:p>
          <a:p>
            <a:pPr marL="0" lvl="0" indent="-11430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‘Ask Ana’ is a new feature that supports expectant parents throughout their pregnancy journey with instant, research-based answers to questions about pregnancy.</a:t>
            </a:r>
            <a:endParaRPr/>
          </a:p>
          <a:p>
            <a:pPr marL="0" lvl="0" indent="-11430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You can ask this feature on our website, social channels and of course our app – </a:t>
            </a:r>
            <a:endParaRPr/>
          </a:p>
          <a:p>
            <a:pPr marL="0" lvl="0" indent="0" algn="l" rtl="0">
              <a:spcBef>
                <a:spcPts val="0"/>
              </a:spcBef>
              <a:spcAft>
                <a:spcPts val="0"/>
              </a:spcAft>
              <a:buClr>
                <a:schemeClr val="dk1"/>
              </a:buClr>
              <a:buSzPts val="1800"/>
              <a:buFont typeface="Arial"/>
              <a:buNone/>
            </a:pPr>
            <a:endParaRPr sz="1800" b="0" i="0" u="none" strike="noStrike">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i="0">
              <a:solidFill>
                <a:srgbClr val="444444"/>
              </a:solidFill>
              <a:latin typeface="Roboto"/>
              <a:ea typeface="Roboto"/>
              <a:cs typeface="Roboto"/>
              <a:sym typeface="Roboto"/>
            </a:endParaRPr>
          </a:p>
        </p:txBody>
      </p:sp>
      <p:sp>
        <p:nvSpPr>
          <p:cNvPr id="539" name="Google Shape;5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18" name="Google Shape;18;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3" name="Google Shape;83;p5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92" name="Google Shape;92;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677333" y="609600"/>
            <a:ext cx="8596800" cy="13208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accent1"/>
              </a:buClr>
              <a:buSzPts val="2700"/>
              <a:buFont typeface="Arial"/>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17"/>
          <p:cNvSpPr txBox="1">
            <a:spLocks noGrp="1"/>
          </p:cNvSpPr>
          <p:nvPr>
            <p:ph type="body" idx="1"/>
          </p:nvPr>
        </p:nvSpPr>
        <p:spPr>
          <a:xfrm>
            <a:off x="677333" y="2160589"/>
            <a:ext cx="8596800" cy="38808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1067"/>
              </a:spcBef>
              <a:spcAft>
                <a:spcPts val="0"/>
              </a:spcAft>
              <a:buSzPts val="1100"/>
              <a:buChar char="►"/>
              <a:defRPr/>
            </a:lvl1pPr>
            <a:lvl2pPr marL="914400" lvl="1" indent="-298450" algn="l">
              <a:lnSpc>
                <a:spcPct val="100000"/>
              </a:lnSpc>
              <a:spcBef>
                <a:spcPts val="1067"/>
              </a:spcBef>
              <a:spcAft>
                <a:spcPts val="0"/>
              </a:spcAft>
              <a:buSzPts val="1100"/>
              <a:buChar char="►"/>
              <a:defRPr/>
            </a:lvl2pPr>
            <a:lvl3pPr marL="1371600" lvl="2" indent="-298450" algn="l">
              <a:lnSpc>
                <a:spcPct val="100000"/>
              </a:lnSpc>
              <a:spcBef>
                <a:spcPts val="1067"/>
              </a:spcBef>
              <a:spcAft>
                <a:spcPts val="0"/>
              </a:spcAft>
              <a:buSzPts val="1100"/>
              <a:buChar char="►"/>
              <a:defRPr/>
            </a:lvl3pPr>
            <a:lvl4pPr marL="1828800" lvl="3" indent="-298450" algn="l">
              <a:lnSpc>
                <a:spcPct val="100000"/>
              </a:lnSpc>
              <a:spcBef>
                <a:spcPts val="1067"/>
              </a:spcBef>
              <a:spcAft>
                <a:spcPts val="0"/>
              </a:spcAft>
              <a:buSzPts val="1100"/>
              <a:buChar char="►"/>
              <a:defRPr/>
            </a:lvl4pPr>
            <a:lvl5pPr marL="2286000" lvl="4" indent="-298450" algn="l">
              <a:lnSpc>
                <a:spcPct val="100000"/>
              </a:lnSpc>
              <a:spcBef>
                <a:spcPts val="1067"/>
              </a:spcBef>
              <a:spcAft>
                <a:spcPts val="0"/>
              </a:spcAft>
              <a:buSzPts val="1100"/>
              <a:buChar char="►"/>
              <a:defRPr/>
            </a:lvl5pPr>
            <a:lvl6pPr marL="2743200" lvl="5" indent="-298450" algn="l">
              <a:lnSpc>
                <a:spcPct val="100000"/>
              </a:lnSpc>
              <a:spcBef>
                <a:spcPts val="1067"/>
              </a:spcBef>
              <a:spcAft>
                <a:spcPts val="0"/>
              </a:spcAft>
              <a:buSzPts val="1100"/>
              <a:buChar char="►"/>
              <a:defRPr/>
            </a:lvl6pPr>
            <a:lvl7pPr marL="3200400" lvl="6" indent="-298450" algn="l">
              <a:lnSpc>
                <a:spcPct val="100000"/>
              </a:lnSpc>
              <a:spcBef>
                <a:spcPts val="1067"/>
              </a:spcBef>
              <a:spcAft>
                <a:spcPts val="0"/>
              </a:spcAft>
              <a:buSzPts val="1100"/>
              <a:buChar char="►"/>
              <a:defRPr/>
            </a:lvl7pPr>
            <a:lvl8pPr marL="3657600" lvl="7" indent="-298450" algn="l">
              <a:lnSpc>
                <a:spcPct val="100000"/>
              </a:lnSpc>
              <a:spcBef>
                <a:spcPts val="1067"/>
              </a:spcBef>
              <a:spcAft>
                <a:spcPts val="0"/>
              </a:spcAft>
              <a:buSzPts val="1100"/>
              <a:buChar char="►"/>
              <a:defRPr/>
            </a:lvl8pPr>
            <a:lvl9pPr marL="4114800" lvl="8" indent="-298450" algn="l">
              <a:lnSpc>
                <a:spcPct val="100000"/>
              </a:lnSpc>
              <a:spcBef>
                <a:spcPts val="1067"/>
              </a:spcBef>
              <a:spcAft>
                <a:spcPts val="0"/>
              </a:spcAft>
              <a:buSzPts val="1100"/>
              <a:buChar char="►"/>
              <a:defRPr/>
            </a:lvl9pPr>
          </a:lstStyle>
          <a:p>
            <a:endParaRPr/>
          </a:p>
        </p:txBody>
      </p:sp>
      <p:sp>
        <p:nvSpPr>
          <p:cNvPr id="96" name="Google Shape;96;p17"/>
          <p:cNvSpPr txBox="1">
            <a:spLocks noGrp="1"/>
          </p:cNvSpPr>
          <p:nvPr>
            <p:ph type="dt" idx="10"/>
          </p:nvPr>
        </p:nvSpPr>
        <p:spPr>
          <a:xfrm>
            <a:off x="7205133" y="6041363"/>
            <a:ext cx="912000" cy="3652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9pPr>
          </a:lstStyle>
          <a:p>
            <a:endParaRPr/>
          </a:p>
        </p:txBody>
      </p:sp>
      <p:sp>
        <p:nvSpPr>
          <p:cNvPr id="97" name="Google Shape;97;p17"/>
          <p:cNvSpPr txBox="1">
            <a:spLocks noGrp="1"/>
          </p:cNvSpPr>
          <p:nvPr>
            <p:ph type="ftr" idx="11"/>
          </p:nvPr>
        </p:nvSpPr>
        <p:spPr>
          <a:xfrm>
            <a:off x="677335" y="6041363"/>
            <a:ext cx="62976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67" b="0" i="0" u="none" strike="noStrike" cap="none">
                <a:solidFill>
                  <a:schemeClr val="dk1"/>
                </a:solidFill>
                <a:latin typeface="Arial"/>
                <a:ea typeface="Arial"/>
                <a:cs typeface="Arial"/>
                <a:sym typeface="Arial"/>
              </a:defRPr>
            </a:lvl9pPr>
          </a:lstStyle>
          <a:p>
            <a:endParaRPr/>
          </a:p>
        </p:txBody>
      </p:sp>
      <p:sp>
        <p:nvSpPr>
          <p:cNvPr id="98" name="Google Shape;98;p17"/>
          <p:cNvSpPr txBox="1">
            <a:spLocks noGrp="1"/>
          </p:cNvSpPr>
          <p:nvPr>
            <p:ph type="sldNum" idx="12"/>
          </p:nvPr>
        </p:nvSpPr>
        <p:spPr>
          <a:xfrm>
            <a:off x="8590663" y="604136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933"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1" name="Google Shape;101;p2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2" name="Google Shape;102;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sp>
        <p:nvSpPr>
          <p:cNvPr id="104" name="Google Shape;104;p6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63"/>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106" name="Google Shape;106;p63"/>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867"/>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107" name="Google Shape;107;p6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6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65"/>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113" name="Google Shape;113;p65"/>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600"/>
            </a:lvl1pPr>
            <a:lvl2pPr marL="914400" lvl="1" indent="-304800" algn="l">
              <a:lnSpc>
                <a:spcPct val="115000"/>
              </a:lnSpc>
              <a:spcBef>
                <a:spcPts val="0"/>
              </a:spcBef>
              <a:spcAft>
                <a:spcPts val="0"/>
              </a:spcAft>
              <a:buSzPts val="1200"/>
              <a:buChar char="○"/>
              <a:defRPr sz="1600"/>
            </a:lvl2pPr>
            <a:lvl3pPr marL="1371600" lvl="2" indent="-304800" algn="l">
              <a:lnSpc>
                <a:spcPct val="115000"/>
              </a:lnSpc>
              <a:spcBef>
                <a:spcPts val="0"/>
              </a:spcBef>
              <a:spcAft>
                <a:spcPts val="0"/>
              </a:spcAft>
              <a:buSzPts val="1200"/>
              <a:buChar char="■"/>
              <a:defRPr sz="1600"/>
            </a:lvl3pPr>
            <a:lvl4pPr marL="1828800" lvl="3" indent="-304800" algn="l">
              <a:lnSpc>
                <a:spcPct val="115000"/>
              </a:lnSpc>
              <a:spcBef>
                <a:spcPts val="0"/>
              </a:spcBef>
              <a:spcAft>
                <a:spcPts val="0"/>
              </a:spcAft>
              <a:buSzPts val="1200"/>
              <a:buChar char="●"/>
              <a:defRPr sz="1600"/>
            </a:lvl4pPr>
            <a:lvl5pPr marL="2286000" lvl="4" indent="-304800" algn="l">
              <a:lnSpc>
                <a:spcPct val="115000"/>
              </a:lnSpc>
              <a:spcBef>
                <a:spcPts val="0"/>
              </a:spcBef>
              <a:spcAft>
                <a:spcPts val="0"/>
              </a:spcAft>
              <a:buSzPts val="1200"/>
              <a:buChar char="○"/>
              <a:defRPr sz="1600"/>
            </a:lvl5pPr>
            <a:lvl6pPr marL="2743200" lvl="5" indent="-304800" algn="l">
              <a:lnSpc>
                <a:spcPct val="115000"/>
              </a:lnSpc>
              <a:spcBef>
                <a:spcPts val="0"/>
              </a:spcBef>
              <a:spcAft>
                <a:spcPts val="0"/>
              </a:spcAft>
              <a:buSzPts val="1200"/>
              <a:buChar char="■"/>
              <a:defRPr sz="1600"/>
            </a:lvl6pPr>
            <a:lvl7pPr marL="3200400" lvl="6" indent="-304800" algn="l">
              <a:lnSpc>
                <a:spcPct val="115000"/>
              </a:lnSpc>
              <a:spcBef>
                <a:spcPts val="0"/>
              </a:spcBef>
              <a:spcAft>
                <a:spcPts val="0"/>
              </a:spcAft>
              <a:buSzPts val="1200"/>
              <a:buChar char="●"/>
              <a:defRPr sz="1600"/>
            </a:lvl7pPr>
            <a:lvl8pPr marL="3657600" lvl="7" indent="-304800" algn="l">
              <a:lnSpc>
                <a:spcPct val="115000"/>
              </a:lnSpc>
              <a:spcBef>
                <a:spcPts val="0"/>
              </a:spcBef>
              <a:spcAft>
                <a:spcPts val="0"/>
              </a:spcAft>
              <a:buSzPts val="1200"/>
              <a:buChar char="○"/>
              <a:defRPr sz="1600"/>
            </a:lvl8pPr>
            <a:lvl9pPr marL="4114800" lvl="8" indent="-304800" algn="l">
              <a:lnSpc>
                <a:spcPct val="115000"/>
              </a:lnSpc>
              <a:spcBef>
                <a:spcPts val="0"/>
              </a:spcBef>
              <a:spcAft>
                <a:spcPts val="0"/>
              </a:spcAft>
              <a:buSzPts val="1200"/>
              <a:buChar char="■"/>
              <a:defRPr sz="1600"/>
            </a:lvl9pPr>
          </a:lstStyle>
          <a:p>
            <a:endParaRPr/>
          </a:p>
        </p:txBody>
      </p:sp>
      <p:sp>
        <p:nvSpPr>
          <p:cNvPr id="114" name="Google Shape;114;p6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5"/>
        <p:cNvGrpSpPr/>
        <p:nvPr/>
      </p:nvGrpSpPr>
      <p:grpSpPr>
        <a:xfrm>
          <a:off x="0" y="0"/>
          <a:ext cx="0" cy="0"/>
          <a:chOff x="0" y="0"/>
          <a:chExt cx="0" cy="0"/>
        </a:xfrm>
      </p:grpSpPr>
      <p:sp>
        <p:nvSpPr>
          <p:cNvPr id="116" name="Google Shape;116;p66"/>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17" name="Google Shape;117;p6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6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0" name="Google Shape;120;p67"/>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21" name="Google Shape;121;p67"/>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22" name="Google Shape;122;p67"/>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3" name="Google Shape;123;p6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4"/>
        <p:cNvGrpSpPr/>
        <p:nvPr/>
      </p:nvGrpSpPr>
      <p:grpSpPr>
        <a:xfrm>
          <a:off x="0" y="0"/>
          <a:ext cx="0" cy="0"/>
          <a:chOff x="0" y="0"/>
          <a:chExt cx="0" cy="0"/>
        </a:xfrm>
      </p:grpSpPr>
      <p:sp>
        <p:nvSpPr>
          <p:cNvPr id="125" name="Google Shape;125;p68"/>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6" name="Google Shape;126;p6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Aria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24" name="Google Shape;24;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7"/>
        <p:cNvGrpSpPr/>
        <p:nvPr/>
      </p:nvGrpSpPr>
      <p:grpSpPr>
        <a:xfrm>
          <a:off x="0" y="0"/>
          <a:ext cx="0" cy="0"/>
          <a:chOff x="0" y="0"/>
          <a:chExt cx="0" cy="0"/>
        </a:xfrm>
      </p:grpSpPr>
      <p:sp>
        <p:nvSpPr>
          <p:cNvPr id="128" name="Google Shape;128;p69"/>
          <p:cNvSpPr txBox="1">
            <a:spLocks noGrp="1"/>
          </p:cNvSpPr>
          <p:nvPr>
            <p:ph type="title"/>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129" name="Google Shape;129;p69"/>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30" name="Google Shape;130;p6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7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1"/>
        <p:cNvGrpSpPr/>
        <p:nvPr/>
      </p:nvGrpSpPr>
      <p:grpSpPr>
        <a:xfrm>
          <a:off x="0" y="0"/>
          <a:ext cx="0" cy="0"/>
          <a:chOff x="0" y="0"/>
          <a:chExt cx="0" cy="0"/>
        </a:xfrm>
      </p:grpSpPr>
      <p:sp>
        <p:nvSpPr>
          <p:cNvPr id="142" name="Google Shape;142;p71"/>
          <p:cNvSpPr txBox="1">
            <a:spLocks noGrp="1"/>
          </p:cNvSpPr>
          <p:nvPr>
            <p:ph type="ctrTitle"/>
          </p:nvPr>
        </p:nvSpPr>
        <p:spPr>
          <a:xfrm>
            <a:off x="1507067" y="2404534"/>
            <a:ext cx="7766936" cy="1646303"/>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Arial"/>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71"/>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9AA6A0"/>
                </a:solidFill>
              </a:defRPr>
            </a:lvl1pPr>
            <a:lvl2pPr lvl="1" algn="ctr">
              <a:lnSpc>
                <a:spcPct val="100000"/>
              </a:lnSpc>
              <a:spcBef>
                <a:spcPts val="1000"/>
              </a:spcBef>
              <a:spcAft>
                <a:spcPts val="0"/>
              </a:spcAft>
              <a:buSzPts val="1280"/>
              <a:buNone/>
              <a:defRPr>
                <a:solidFill>
                  <a:srgbClr val="909291"/>
                </a:solidFill>
              </a:defRPr>
            </a:lvl2pPr>
            <a:lvl3pPr lvl="2" algn="ctr">
              <a:lnSpc>
                <a:spcPct val="100000"/>
              </a:lnSpc>
              <a:spcBef>
                <a:spcPts val="1000"/>
              </a:spcBef>
              <a:spcAft>
                <a:spcPts val="0"/>
              </a:spcAft>
              <a:buSzPts val="1120"/>
              <a:buNone/>
              <a:defRPr>
                <a:solidFill>
                  <a:srgbClr val="909291"/>
                </a:solidFill>
              </a:defRPr>
            </a:lvl3pPr>
            <a:lvl4pPr lvl="3" algn="ctr">
              <a:lnSpc>
                <a:spcPct val="100000"/>
              </a:lnSpc>
              <a:spcBef>
                <a:spcPts val="1000"/>
              </a:spcBef>
              <a:spcAft>
                <a:spcPts val="0"/>
              </a:spcAft>
              <a:buSzPts val="960"/>
              <a:buNone/>
              <a:defRPr>
                <a:solidFill>
                  <a:srgbClr val="909291"/>
                </a:solidFill>
              </a:defRPr>
            </a:lvl4pPr>
            <a:lvl5pPr lvl="4" algn="ctr">
              <a:lnSpc>
                <a:spcPct val="100000"/>
              </a:lnSpc>
              <a:spcBef>
                <a:spcPts val="1000"/>
              </a:spcBef>
              <a:spcAft>
                <a:spcPts val="0"/>
              </a:spcAft>
              <a:buSzPts val="960"/>
              <a:buNone/>
              <a:defRPr>
                <a:solidFill>
                  <a:srgbClr val="909291"/>
                </a:solidFill>
              </a:defRPr>
            </a:lvl5pPr>
            <a:lvl6pPr lvl="5" algn="ctr">
              <a:lnSpc>
                <a:spcPct val="100000"/>
              </a:lnSpc>
              <a:spcBef>
                <a:spcPts val="1000"/>
              </a:spcBef>
              <a:spcAft>
                <a:spcPts val="0"/>
              </a:spcAft>
              <a:buSzPts val="960"/>
              <a:buNone/>
              <a:defRPr>
                <a:solidFill>
                  <a:srgbClr val="909291"/>
                </a:solidFill>
              </a:defRPr>
            </a:lvl6pPr>
            <a:lvl7pPr lvl="6" algn="ctr">
              <a:lnSpc>
                <a:spcPct val="100000"/>
              </a:lnSpc>
              <a:spcBef>
                <a:spcPts val="1000"/>
              </a:spcBef>
              <a:spcAft>
                <a:spcPts val="0"/>
              </a:spcAft>
              <a:buSzPts val="960"/>
              <a:buNone/>
              <a:defRPr>
                <a:solidFill>
                  <a:srgbClr val="909291"/>
                </a:solidFill>
              </a:defRPr>
            </a:lvl7pPr>
            <a:lvl8pPr lvl="7" algn="ctr">
              <a:lnSpc>
                <a:spcPct val="100000"/>
              </a:lnSpc>
              <a:spcBef>
                <a:spcPts val="1000"/>
              </a:spcBef>
              <a:spcAft>
                <a:spcPts val="0"/>
              </a:spcAft>
              <a:buSzPts val="960"/>
              <a:buNone/>
              <a:defRPr>
                <a:solidFill>
                  <a:srgbClr val="909291"/>
                </a:solidFill>
              </a:defRPr>
            </a:lvl8pPr>
            <a:lvl9pPr lvl="8" algn="ctr">
              <a:lnSpc>
                <a:spcPct val="100000"/>
              </a:lnSpc>
              <a:spcBef>
                <a:spcPts val="1000"/>
              </a:spcBef>
              <a:spcAft>
                <a:spcPts val="0"/>
              </a:spcAft>
              <a:buSzPts val="960"/>
              <a:buNone/>
              <a:defRPr>
                <a:solidFill>
                  <a:srgbClr val="909291"/>
                </a:solidFill>
              </a:defRPr>
            </a:lvl9pPr>
          </a:lstStyle>
          <a:p>
            <a:endParaRPr/>
          </a:p>
        </p:txBody>
      </p:sp>
      <p:sp>
        <p:nvSpPr>
          <p:cNvPr id="144" name="Google Shape;144;p71"/>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71"/>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1"/>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7"/>
        <p:cNvGrpSpPr/>
        <p:nvPr/>
      </p:nvGrpSpPr>
      <p:grpSpPr>
        <a:xfrm>
          <a:off x="0" y="0"/>
          <a:ext cx="0" cy="0"/>
          <a:chOff x="0" y="0"/>
          <a:chExt cx="0" cy="0"/>
        </a:xfrm>
      </p:grpSpPr>
      <p:sp>
        <p:nvSpPr>
          <p:cNvPr id="148" name="Google Shape;148;p72"/>
          <p:cNvSpPr txBox="1">
            <a:spLocks noGrp="1"/>
          </p:cNvSpPr>
          <p:nvPr>
            <p:ph type="title"/>
          </p:nvPr>
        </p:nvSpPr>
        <p:spPr>
          <a:xfrm>
            <a:off x="677335" y="2700868"/>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Arial"/>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7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150" name="Google Shape;150;p72"/>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72"/>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2"/>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3"/>
        <p:cNvGrpSpPr/>
        <p:nvPr/>
      </p:nvGrpSpPr>
      <p:grpSpPr>
        <a:xfrm>
          <a:off x="0" y="0"/>
          <a:ext cx="0" cy="0"/>
          <a:chOff x="0" y="0"/>
          <a:chExt cx="0" cy="0"/>
        </a:xfrm>
      </p:grpSpPr>
      <p:sp>
        <p:nvSpPr>
          <p:cNvPr id="154" name="Google Shape;154;p7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73"/>
          <p:cNvSpPr txBox="1">
            <a:spLocks noGrp="1"/>
          </p:cNvSpPr>
          <p:nvPr>
            <p:ph type="body" idx="1"/>
          </p:nvPr>
        </p:nvSpPr>
        <p:spPr>
          <a:xfrm>
            <a:off x="675746" y="2160983"/>
            <a:ext cx="4185623" cy="5762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56" name="Google Shape;156;p73"/>
          <p:cNvSpPr txBox="1">
            <a:spLocks noGrp="1"/>
          </p:cNvSpPr>
          <p:nvPr>
            <p:ph type="body" idx="2"/>
          </p:nvPr>
        </p:nvSpPr>
        <p:spPr>
          <a:xfrm>
            <a:off x="675746" y="2737246"/>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57" name="Google Shape;157;p73"/>
          <p:cNvSpPr txBox="1">
            <a:spLocks noGrp="1"/>
          </p:cNvSpPr>
          <p:nvPr>
            <p:ph type="body" idx="3"/>
          </p:nvPr>
        </p:nvSpPr>
        <p:spPr>
          <a:xfrm>
            <a:off x="5088383" y="2160983"/>
            <a:ext cx="4185619" cy="5762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58" name="Google Shape;158;p73"/>
          <p:cNvSpPr txBox="1">
            <a:spLocks noGrp="1"/>
          </p:cNvSpPr>
          <p:nvPr>
            <p:ph type="body" idx="4"/>
          </p:nvPr>
        </p:nvSpPr>
        <p:spPr>
          <a:xfrm>
            <a:off x="5088385" y="2737246"/>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59" name="Google Shape;159;p73"/>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73"/>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73"/>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7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4"/>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74"/>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74"/>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p75"/>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75"/>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5"/>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1"/>
        <p:cNvGrpSpPr/>
        <p:nvPr/>
      </p:nvGrpSpPr>
      <p:grpSpPr>
        <a:xfrm>
          <a:off x="0" y="0"/>
          <a:ext cx="0" cy="0"/>
          <a:chOff x="0" y="0"/>
          <a:chExt cx="0" cy="0"/>
        </a:xfrm>
      </p:grpSpPr>
      <p:sp>
        <p:nvSpPr>
          <p:cNvPr id="172" name="Google Shape;172;p76"/>
          <p:cNvSpPr txBox="1">
            <a:spLocks noGrp="1"/>
          </p:cNvSpPr>
          <p:nvPr>
            <p:ph type="title"/>
          </p:nvPr>
        </p:nvSpPr>
        <p:spPr>
          <a:xfrm>
            <a:off x="677335" y="1498604"/>
            <a:ext cx="3854528" cy="12784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A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76"/>
          <p:cNvSpPr txBox="1">
            <a:spLocks noGrp="1"/>
          </p:cNvSpPr>
          <p:nvPr>
            <p:ph type="body" idx="1"/>
          </p:nvPr>
        </p:nvSpPr>
        <p:spPr>
          <a:xfrm>
            <a:off x="4760462"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74" name="Google Shape;174;p76"/>
          <p:cNvSpPr txBox="1">
            <a:spLocks noGrp="1"/>
          </p:cNvSpPr>
          <p:nvPr>
            <p:ph type="body" idx="2"/>
          </p:nvPr>
        </p:nvSpPr>
        <p:spPr>
          <a:xfrm>
            <a:off x="677335" y="2777070"/>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175" name="Google Shape;175;p76"/>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76"/>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76"/>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77"/>
          <p:cNvSpPr txBox="1">
            <a:spLocks noGrp="1"/>
          </p:cNvSpPr>
          <p:nvPr>
            <p:ph type="title"/>
          </p:nvPr>
        </p:nvSpPr>
        <p:spPr>
          <a:xfrm>
            <a:off x="677335" y="4800600"/>
            <a:ext cx="8596667" cy="5667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77"/>
          <p:cNvSpPr>
            <a:spLocks noGrp="1"/>
          </p:cNvSpPr>
          <p:nvPr>
            <p:ph type="pic" idx="2"/>
          </p:nvPr>
        </p:nvSpPr>
        <p:spPr>
          <a:xfrm>
            <a:off x="677335" y="609601"/>
            <a:ext cx="8596668" cy="3845719"/>
          </a:xfrm>
          <a:prstGeom prst="rect">
            <a:avLst/>
          </a:prstGeom>
          <a:noFill/>
          <a:ln>
            <a:noFill/>
          </a:ln>
        </p:spPr>
      </p:sp>
      <p:sp>
        <p:nvSpPr>
          <p:cNvPr id="181" name="Google Shape;181;p77"/>
          <p:cNvSpPr txBox="1">
            <a:spLocks noGrp="1"/>
          </p:cNvSpPr>
          <p:nvPr>
            <p:ph type="body" idx="1"/>
          </p:nvPr>
        </p:nvSpPr>
        <p:spPr>
          <a:xfrm>
            <a:off x="677335" y="5367339"/>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82" name="Google Shape;182;p77"/>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77"/>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77"/>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0" name="Google Shape;30;p43"/>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1" name="Google Shape;31;p43"/>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32" name="Google Shape;32;p43"/>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3" name="Google Shape;33;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85"/>
        <p:cNvGrpSpPr/>
        <p:nvPr/>
      </p:nvGrpSpPr>
      <p:grpSpPr>
        <a:xfrm>
          <a:off x="0" y="0"/>
          <a:ext cx="0" cy="0"/>
          <a:chOff x="0" y="0"/>
          <a:chExt cx="0" cy="0"/>
        </a:xfrm>
      </p:grpSpPr>
      <p:sp>
        <p:nvSpPr>
          <p:cNvPr id="186" name="Google Shape;186;p7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78"/>
          <p:cNvSpPr txBox="1">
            <a:spLocks noGrp="1"/>
          </p:cNvSpPr>
          <p:nvPr>
            <p:ph type="body" idx="1"/>
          </p:nvPr>
        </p:nvSpPr>
        <p:spPr>
          <a:xfrm>
            <a:off x="677335" y="4470400"/>
            <a:ext cx="8596668" cy="157096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188" name="Google Shape;188;p78"/>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78"/>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78"/>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1"/>
        <p:cNvGrpSpPr/>
        <p:nvPr/>
      </p:nvGrpSpPr>
      <p:grpSpPr>
        <a:xfrm>
          <a:off x="0" y="0"/>
          <a:ext cx="0" cy="0"/>
          <a:chOff x="0" y="0"/>
          <a:chExt cx="0" cy="0"/>
        </a:xfrm>
      </p:grpSpPr>
      <p:sp>
        <p:nvSpPr>
          <p:cNvPr id="192" name="Google Shape;192;p79"/>
          <p:cNvSpPr txBox="1">
            <a:spLocks noGrp="1"/>
          </p:cNvSpPr>
          <p:nvPr>
            <p:ph type="title"/>
          </p:nvPr>
        </p:nvSpPr>
        <p:spPr>
          <a:xfrm>
            <a:off x="931334"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Arial"/>
              <a:buNone/>
              <a:defRPr sz="1600">
                <a:solidFill>
                  <a:srgbClr val="9AA6A0"/>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94" name="Google Shape;194;p79"/>
          <p:cNvSpPr txBox="1">
            <a:spLocks noGrp="1"/>
          </p:cNvSpPr>
          <p:nvPr>
            <p:ph type="body" idx="2"/>
          </p:nvPr>
        </p:nvSpPr>
        <p:spPr>
          <a:xfrm>
            <a:off x="677335" y="4470400"/>
            <a:ext cx="8596668" cy="157096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195" name="Google Shape;195;p79"/>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79"/>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79"/>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79"/>
          <p:cNvSpPr txBox="1"/>
          <p:nvPr/>
        </p:nvSpPr>
        <p:spPr>
          <a:xfrm>
            <a:off x="541871" y="790379"/>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9" name="Google Shape;199;p7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800" b="0" i="0" u="none" strike="noStrike" cap="none">
              <a:solidFill>
                <a:srgbClr val="F7E17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0"/>
        <p:cNvGrpSpPr/>
        <p:nvPr/>
      </p:nvGrpSpPr>
      <p:grpSpPr>
        <a:xfrm>
          <a:off x="0" y="0"/>
          <a:ext cx="0" cy="0"/>
          <a:chOff x="0" y="0"/>
          <a:chExt cx="0" cy="0"/>
        </a:xfrm>
      </p:grpSpPr>
      <p:sp>
        <p:nvSpPr>
          <p:cNvPr id="201" name="Google Shape;201;p80"/>
          <p:cNvSpPr txBox="1">
            <a:spLocks noGrp="1"/>
          </p:cNvSpPr>
          <p:nvPr>
            <p:ph type="title"/>
          </p:nvPr>
        </p:nvSpPr>
        <p:spPr>
          <a:xfrm>
            <a:off x="677335" y="1931989"/>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80"/>
          <p:cNvSpPr txBox="1">
            <a:spLocks noGrp="1"/>
          </p:cNvSpPr>
          <p:nvPr>
            <p:ph type="body" idx="1"/>
          </p:nvPr>
        </p:nvSpPr>
        <p:spPr>
          <a:xfrm>
            <a:off x="677335" y="4527448"/>
            <a:ext cx="8596668" cy="15139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203" name="Google Shape;203;p80"/>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80"/>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80"/>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06"/>
        <p:cNvGrpSpPr/>
        <p:nvPr/>
      </p:nvGrpSpPr>
      <p:grpSpPr>
        <a:xfrm>
          <a:off x="0" y="0"/>
          <a:ext cx="0" cy="0"/>
          <a:chOff x="0" y="0"/>
          <a:chExt cx="0" cy="0"/>
        </a:xfrm>
      </p:grpSpPr>
      <p:sp>
        <p:nvSpPr>
          <p:cNvPr id="207" name="Google Shape;207;p81"/>
          <p:cNvSpPr txBox="1">
            <a:spLocks noGrp="1"/>
          </p:cNvSpPr>
          <p:nvPr>
            <p:ph type="title"/>
          </p:nvPr>
        </p:nvSpPr>
        <p:spPr>
          <a:xfrm>
            <a:off x="931334"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8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rgbClr val="6B7672"/>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09" name="Google Shape;209;p81"/>
          <p:cNvSpPr txBox="1">
            <a:spLocks noGrp="1"/>
          </p:cNvSpPr>
          <p:nvPr>
            <p:ph type="body" idx="2"/>
          </p:nvPr>
        </p:nvSpPr>
        <p:spPr>
          <a:xfrm>
            <a:off x="677335" y="4527448"/>
            <a:ext cx="8596668" cy="15139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210" name="Google Shape;210;p81"/>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81"/>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81"/>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81"/>
          <p:cNvSpPr txBox="1"/>
          <p:nvPr/>
        </p:nvSpPr>
        <p:spPr>
          <a:xfrm>
            <a:off x="541871" y="790379"/>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14" name="Google Shape;214;p8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15"/>
        <p:cNvGrpSpPr/>
        <p:nvPr/>
      </p:nvGrpSpPr>
      <p:grpSpPr>
        <a:xfrm>
          <a:off x="0" y="0"/>
          <a:ext cx="0" cy="0"/>
          <a:chOff x="0" y="0"/>
          <a:chExt cx="0" cy="0"/>
        </a:xfrm>
      </p:grpSpPr>
      <p:sp>
        <p:nvSpPr>
          <p:cNvPr id="216" name="Google Shape;216;p82"/>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8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chemeClr val="accent1"/>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18" name="Google Shape;218;p82"/>
          <p:cNvSpPr txBox="1">
            <a:spLocks noGrp="1"/>
          </p:cNvSpPr>
          <p:nvPr>
            <p:ph type="body" idx="2"/>
          </p:nvPr>
        </p:nvSpPr>
        <p:spPr>
          <a:xfrm>
            <a:off x="677335" y="4527448"/>
            <a:ext cx="8596668" cy="15139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219" name="Google Shape;219;p82"/>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82"/>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82"/>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8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83"/>
          <p:cNvSpPr txBox="1">
            <a:spLocks noGrp="1"/>
          </p:cNvSpPr>
          <p:nvPr>
            <p:ph type="body" idx="1"/>
          </p:nvPr>
        </p:nvSpPr>
        <p:spPr>
          <a:xfrm rot="5400000">
            <a:off x="3035283"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25" name="Google Shape;225;p83"/>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83"/>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83"/>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84"/>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84"/>
          <p:cNvSpPr txBox="1">
            <a:spLocks noGrp="1"/>
          </p:cNvSpPr>
          <p:nvPr>
            <p:ph type="body" idx="1"/>
          </p:nvPr>
        </p:nvSpPr>
        <p:spPr>
          <a:xfrm rot="5400000">
            <a:off x="1581685" y="-294750"/>
            <a:ext cx="5251451" cy="706015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31" name="Google Shape;231;p84"/>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84"/>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84"/>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677335" y="4800600"/>
            <a:ext cx="8596667" cy="5667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21"/>
          <p:cNvSpPr>
            <a:spLocks noGrp="1"/>
          </p:cNvSpPr>
          <p:nvPr>
            <p:ph type="pic" idx="2"/>
          </p:nvPr>
        </p:nvSpPr>
        <p:spPr>
          <a:xfrm>
            <a:off x="677335" y="609601"/>
            <a:ext cx="8596668" cy="3845719"/>
          </a:xfrm>
          <a:prstGeom prst="rect">
            <a:avLst/>
          </a:prstGeom>
          <a:noFill/>
          <a:ln>
            <a:noFill/>
          </a:ln>
        </p:spPr>
      </p:sp>
      <p:sp>
        <p:nvSpPr>
          <p:cNvPr id="243" name="Google Shape;243;p21"/>
          <p:cNvSpPr txBox="1">
            <a:spLocks noGrp="1"/>
          </p:cNvSpPr>
          <p:nvPr>
            <p:ph type="body" idx="1"/>
          </p:nvPr>
        </p:nvSpPr>
        <p:spPr>
          <a:xfrm>
            <a:off x="677335" y="5367339"/>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244" name="Google Shape;244;p21"/>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5" name="Google Shape;245;p21"/>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46" name="Google Shape;246;p21"/>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7"/>
        <p:cNvGrpSpPr/>
        <p:nvPr/>
      </p:nvGrpSpPr>
      <p:grpSpPr>
        <a:xfrm>
          <a:off x="0" y="0"/>
          <a:ext cx="0" cy="0"/>
          <a:chOff x="0" y="0"/>
          <a:chExt cx="0" cy="0"/>
        </a:xfrm>
      </p:grpSpPr>
      <p:sp>
        <p:nvSpPr>
          <p:cNvPr id="248" name="Google Shape;248;p51"/>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51"/>
          <p:cNvSpPr txBox="1">
            <a:spLocks noGrp="1"/>
          </p:cNvSpPr>
          <p:nvPr>
            <p:ph type="body" idx="1"/>
          </p:nvPr>
        </p:nvSpPr>
        <p:spPr>
          <a:xfrm>
            <a:off x="677335" y="2160590"/>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50" name="Google Shape;250;p51"/>
          <p:cNvSpPr txBox="1">
            <a:spLocks noGrp="1"/>
          </p:cNvSpPr>
          <p:nvPr>
            <p:ph type="body" idx="2"/>
          </p:nvPr>
        </p:nvSpPr>
        <p:spPr>
          <a:xfrm>
            <a:off x="5089969" y="2160590"/>
            <a:ext cx="4184035"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51" name="Google Shape;251;p51"/>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2" name="Google Shape;252;p51"/>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53" name="Google Shape;253;p51"/>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4"/>
        <p:cNvGrpSpPr/>
        <p:nvPr/>
      </p:nvGrpSpPr>
      <p:grpSpPr>
        <a:xfrm>
          <a:off x="0" y="0"/>
          <a:ext cx="0" cy="0"/>
          <a:chOff x="0" y="0"/>
          <a:chExt cx="0" cy="0"/>
        </a:xfrm>
      </p:grpSpPr>
      <p:sp>
        <p:nvSpPr>
          <p:cNvPr id="255" name="Google Shape;255;p52"/>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2"/>
          <p:cNvSpPr txBox="1">
            <a:spLocks noGrp="1"/>
          </p:cNvSpPr>
          <p:nvPr>
            <p:ph type="body" idx="1"/>
          </p:nvPr>
        </p:nvSpPr>
        <p:spPr>
          <a:xfrm>
            <a:off x="675746" y="2160983"/>
            <a:ext cx="4185623" cy="5762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7" name="Google Shape;257;p52"/>
          <p:cNvSpPr txBox="1">
            <a:spLocks noGrp="1"/>
          </p:cNvSpPr>
          <p:nvPr>
            <p:ph type="body" idx="2"/>
          </p:nvPr>
        </p:nvSpPr>
        <p:spPr>
          <a:xfrm>
            <a:off x="675746" y="2737246"/>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58" name="Google Shape;258;p52"/>
          <p:cNvSpPr txBox="1">
            <a:spLocks noGrp="1"/>
          </p:cNvSpPr>
          <p:nvPr>
            <p:ph type="body" idx="3"/>
          </p:nvPr>
        </p:nvSpPr>
        <p:spPr>
          <a:xfrm>
            <a:off x="5088383" y="2160983"/>
            <a:ext cx="4185619" cy="5762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259" name="Google Shape;259;p52"/>
          <p:cNvSpPr txBox="1">
            <a:spLocks noGrp="1"/>
          </p:cNvSpPr>
          <p:nvPr>
            <p:ph type="body" idx="4"/>
          </p:nvPr>
        </p:nvSpPr>
        <p:spPr>
          <a:xfrm>
            <a:off x="5088385" y="2737246"/>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60" name="Google Shape;260;p52"/>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1" name="Google Shape;261;p52"/>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2" name="Google Shape;262;p52"/>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A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4"/>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9" name="Google Shape;39;p44"/>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40" name="Google Shape;40;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sp>
        <p:nvSpPr>
          <p:cNvPr id="264" name="Google Shape;264;p5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53"/>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6" name="Google Shape;266;p53"/>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67" name="Google Shape;267;p53"/>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8"/>
        <p:cNvGrpSpPr/>
        <p:nvPr/>
      </p:nvGrpSpPr>
      <p:grpSpPr>
        <a:xfrm>
          <a:off x="0" y="0"/>
          <a:ext cx="0" cy="0"/>
          <a:chOff x="0" y="0"/>
          <a:chExt cx="0" cy="0"/>
        </a:xfrm>
      </p:grpSpPr>
      <p:sp>
        <p:nvSpPr>
          <p:cNvPr id="269" name="Google Shape;269;p54"/>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0" name="Google Shape;270;p54"/>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1" name="Google Shape;271;p54"/>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2"/>
        <p:cNvGrpSpPr/>
        <p:nvPr/>
      </p:nvGrpSpPr>
      <p:grpSpPr>
        <a:xfrm>
          <a:off x="0" y="0"/>
          <a:ext cx="0" cy="0"/>
          <a:chOff x="0" y="0"/>
          <a:chExt cx="0" cy="0"/>
        </a:xfrm>
      </p:grpSpPr>
      <p:sp>
        <p:nvSpPr>
          <p:cNvPr id="273" name="Google Shape;273;p55"/>
          <p:cNvSpPr txBox="1">
            <a:spLocks noGrp="1"/>
          </p:cNvSpPr>
          <p:nvPr>
            <p:ph type="title"/>
          </p:nvPr>
        </p:nvSpPr>
        <p:spPr>
          <a:xfrm>
            <a:off x="677335" y="1498604"/>
            <a:ext cx="3854528" cy="12784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A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55"/>
          <p:cNvSpPr txBox="1">
            <a:spLocks noGrp="1"/>
          </p:cNvSpPr>
          <p:nvPr>
            <p:ph type="body" idx="1"/>
          </p:nvPr>
        </p:nvSpPr>
        <p:spPr>
          <a:xfrm>
            <a:off x="4760462"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75" name="Google Shape;275;p55"/>
          <p:cNvSpPr txBox="1">
            <a:spLocks noGrp="1"/>
          </p:cNvSpPr>
          <p:nvPr>
            <p:ph type="body" idx="2"/>
          </p:nvPr>
        </p:nvSpPr>
        <p:spPr>
          <a:xfrm>
            <a:off x="677335" y="2777070"/>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276" name="Google Shape;276;p55"/>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7" name="Google Shape;277;p55"/>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78" name="Google Shape;278;p55"/>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79"/>
        <p:cNvGrpSpPr/>
        <p:nvPr/>
      </p:nvGrpSpPr>
      <p:grpSpPr>
        <a:xfrm>
          <a:off x="0" y="0"/>
          <a:ext cx="0" cy="0"/>
          <a:chOff x="0" y="0"/>
          <a:chExt cx="0" cy="0"/>
        </a:xfrm>
      </p:grpSpPr>
      <p:sp>
        <p:nvSpPr>
          <p:cNvPr id="280" name="Google Shape;280;p56"/>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56"/>
          <p:cNvSpPr txBox="1">
            <a:spLocks noGrp="1"/>
          </p:cNvSpPr>
          <p:nvPr>
            <p:ph type="body" idx="1"/>
          </p:nvPr>
        </p:nvSpPr>
        <p:spPr>
          <a:xfrm>
            <a:off x="677335" y="4470400"/>
            <a:ext cx="8596668" cy="157096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282" name="Google Shape;282;p56"/>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3" name="Google Shape;283;p56"/>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84" name="Google Shape;284;p56"/>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85"/>
        <p:cNvGrpSpPr/>
        <p:nvPr/>
      </p:nvGrpSpPr>
      <p:grpSpPr>
        <a:xfrm>
          <a:off x="0" y="0"/>
          <a:ext cx="0" cy="0"/>
          <a:chOff x="0" y="0"/>
          <a:chExt cx="0" cy="0"/>
        </a:xfrm>
      </p:grpSpPr>
      <p:sp>
        <p:nvSpPr>
          <p:cNvPr id="286" name="Google Shape;286;p57"/>
          <p:cNvSpPr txBox="1">
            <a:spLocks noGrp="1"/>
          </p:cNvSpPr>
          <p:nvPr>
            <p:ph type="title"/>
          </p:nvPr>
        </p:nvSpPr>
        <p:spPr>
          <a:xfrm>
            <a:off x="931334"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57"/>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Arial"/>
              <a:buNone/>
              <a:defRPr sz="1600">
                <a:solidFill>
                  <a:srgbClr val="9AA6A0"/>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88" name="Google Shape;288;p57"/>
          <p:cNvSpPr txBox="1">
            <a:spLocks noGrp="1"/>
          </p:cNvSpPr>
          <p:nvPr>
            <p:ph type="body" idx="2"/>
          </p:nvPr>
        </p:nvSpPr>
        <p:spPr>
          <a:xfrm>
            <a:off x="677335" y="4470400"/>
            <a:ext cx="8596668" cy="157096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289" name="Google Shape;289;p57"/>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0" name="Google Shape;290;p57"/>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1" name="Google Shape;291;p57"/>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2" name="Google Shape;292;p57"/>
          <p:cNvSpPr txBox="1"/>
          <p:nvPr/>
        </p:nvSpPr>
        <p:spPr>
          <a:xfrm>
            <a:off x="541871" y="790379"/>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7E17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sp>
        <p:nvSpPr>
          <p:cNvPr id="293" name="Google Shape;293;p5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7E170"/>
              </a:buClr>
              <a:buSzPts val="8000"/>
              <a:buFont typeface="Arial"/>
              <a:buNone/>
            </a:pPr>
            <a:r>
              <a:rPr lang="en-US" sz="8000" b="0" i="0" u="none" strike="noStrike" cap="none">
                <a:solidFill>
                  <a:srgbClr val="F7E170"/>
                </a:solidFill>
                <a:latin typeface="Arial"/>
                <a:ea typeface="Arial"/>
                <a:cs typeface="Arial"/>
                <a:sym typeface="Arial"/>
              </a:rPr>
              <a:t>”</a:t>
            </a:r>
            <a:endParaRPr sz="1800" b="0" i="0" u="none" strike="noStrike" cap="none">
              <a:solidFill>
                <a:srgbClr val="F7E17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94"/>
        <p:cNvGrpSpPr/>
        <p:nvPr/>
      </p:nvGrpSpPr>
      <p:grpSpPr>
        <a:xfrm>
          <a:off x="0" y="0"/>
          <a:ext cx="0" cy="0"/>
          <a:chOff x="0" y="0"/>
          <a:chExt cx="0" cy="0"/>
        </a:xfrm>
      </p:grpSpPr>
      <p:sp>
        <p:nvSpPr>
          <p:cNvPr id="295" name="Google Shape;295;p58"/>
          <p:cNvSpPr txBox="1">
            <a:spLocks noGrp="1"/>
          </p:cNvSpPr>
          <p:nvPr>
            <p:ph type="title"/>
          </p:nvPr>
        </p:nvSpPr>
        <p:spPr>
          <a:xfrm>
            <a:off x="931334" y="609600"/>
            <a:ext cx="8094135"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5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rgbClr val="6B7672"/>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97" name="Google Shape;297;p58"/>
          <p:cNvSpPr txBox="1">
            <a:spLocks noGrp="1"/>
          </p:cNvSpPr>
          <p:nvPr>
            <p:ph type="body" idx="2"/>
          </p:nvPr>
        </p:nvSpPr>
        <p:spPr>
          <a:xfrm>
            <a:off x="677335" y="4527448"/>
            <a:ext cx="8596668" cy="15139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298" name="Google Shape;298;p58"/>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99" name="Google Shape;299;p58"/>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0" name="Google Shape;300;p58"/>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p58"/>
          <p:cNvSpPr txBox="1"/>
          <p:nvPr/>
        </p:nvSpPr>
        <p:spPr>
          <a:xfrm>
            <a:off x="541871" y="790379"/>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7E17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sp>
        <p:nvSpPr>
          <p:cNvPr id="302" name="Google Shape;302;p5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7E17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303"/>
        <p:cNvGrpSpPr/>
        <p:nvPr/>
      </p:nvGrpSpPr>
      <p:grpSpPr>
        <a:xfrm>
          <a:off x="0" y="0"/>
          <a:ext cx="0" cy="0"/>
          <a:chOff x="0" y="0"/>
          <a:chExt cx="0" cy="0"/>
        </a:xfrm>
      </p:grpSpPr>
      <p:sp>
        <p:nvSpPr>
          <p:cNvPr id="304" name="Google Shape;304;p59"/>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5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chemeClr val="accent1"/>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6" name="Google Shape;306;p59"/>
          <p:cNvSpPr txBox="1">
            <a:spLocks noGrp="1"/>
          </p:cNvSpPr>
          <p:nvPr>
            <p:ph type="body" idx="2"/>
          </p:nvPr>
        </p:nvSpPr>
        <p:spPr>
          <a:xfrm>
            <a:off x="677335" y="4527448"/>
            <a:ext cx="8596668" cy="151391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307" name="Google Shape;307;p59"/>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8" name="Google Shape;308;p59"/>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09" name="Google Shape;309;p59"/>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0"/>
        <p:cNvGrpSpPr/>
        <p:nvPr/>
      </p:nvGrpSpPr>
      <p:grpSpPr>
        <a:xfrm>
          <a:off x="0" y="0"/>
          <a:ext cx="0" cy="0"/>
          <a:chOff x="0" y="0"/>
          <a:chExt cx="0" cy="0"/>
        </a:xfrm>
      </p:grpSpPr>
      <p:sp>
        <p:nvSpPr>
          <p:cNvPr id="311" name="Google Shape;311;p60"/>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60"/>
          <p:cNvSpPr txBox="1">
            <a:spLocks noGrp="1"/>
          </p:cNvSpPr>
          <p:nvPr>
            <p:ph type="body" idx="1"/>
          </p:nvPr>
        </p:nvSpPr>
        <p:spPr>
          <a:xfrm rot="5400000">
            <a:off x="3035283"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13" name="Google Shape;313;p60"/>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14" name="Google Shape;314;p60"/>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15" name="Google Shape;315;p60"/>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6"/>
        <p:cNvGrpSpPr/>
        <p:nvPr/>
      </p:nvGrpSpPr>
      <p:grpSpPr>
        <a:xfrm>
          <a:off x="0" y="0"/>
          <a:ext cx="0" cy="0"/>
          <a:chOff x="0" y="0"/>
          <a:chExt cx="0" cy="0"/>
        </a:xfrm>
      </p:grpSpPr>
      <p:sp>
        <p:nvSpPr>
          <p:cNvPr id="317" name="Google Shape;317;p61"/>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61"/>
          <p:cNvSpPr txBox="1">
            <a:spLocks noGrp="1"/>
          </p:cNvSpPr>
          <p:nvPr>
            <p:ph type="body" idx="1"/>
          </p:nvPr>
        </p:nvSpPr>
        <p:spPr>
          <a:xfrm rot="5400000">
            <a:off x="1581685" y="-294750"/>
            <a:ext cx="5251451" cy="706015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19" name="Google Shape;319;p61"/>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20" name="Google Shape;320;p61"/>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909291"/>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321" name="Google Shape;321;p61"/>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2"/>
        <p:cNvGrpSpPr/>
        <p:nvPr/>
      </p:nvGrpSpPr>
      <p:grpSpPr>
        <a:xfrm>
          <a:off x="0" y="0"/>
          <a:ext cx="0" cy="0"/>
          <a:chOff x="0" y="0"/>
          <a:chExt cx="0" cy="0"/>
        </a:xfrm>
      </p:grpSpPr>
      <p:sp>
        <p:nvSpPr>
          <p:cNvPr id="323" name="Google Shape;32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43"/>
        <p:cNvGrpSpPr/>
        <p:nvPr/>
      </p:nvGrpSpPr>
      <p:grpSpPr>
        <a:xfrm>
          <a:off x="0" y="0"/>
          <a:ext cx="0" cy="0"/>
          <a:chOff x="0" y="0"/>
          <a:chExt cx="0" cy="0"/>
        </a:xfrm>
      </p:grpSpPr>
      <p:sp>
        <p:nvSpPr>
          <p:cNvPr id="44" name="Google Shape;44;p45"/>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5"/>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46" name="Google Shape;46;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0"/>
        <p:cNvGrpSpPr/>
        <p:nvPr/>
      </p:nvGrpSpPr>
      <p:grpSpPr>
        <a:xfrm>
          <a:off x="0" y="0"/>
          <a:ext cx="0" cy="0"/>
          <a:chOff x="0" y="0"/>
          <a:chExt cx="0" cy="0"/>
        </a:xfrm>
      </p:grpSpPr>
      <p:sp>
        <p:nvSpPr>
          <p:cNvPr id="331" name="Google Shape;331;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4"/>
        <p:cNvGrpSpPr/>
        <p:nvPr/>
      </p:nvGrpSpPr>
      <p:grpSpPr>
        <a:xfrm>
          <a:off x="0" y="0"/>
          <a:ext cx="0" cy="0"/>
          <a:chOff x="0" y="0"/>
          <a:chExt cx="0" cy="0"/>
        </a:xfrm>
      </p:grpSpPr>
      <p:sp>
        <p:nvSpPr>
          <p:cNvPr id="335" name="Google Shape;335;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2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37" name="Google Shape;337;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0"/>
        <p:cNvGrpSpPr/>
        <p:nvPr/>
      </p:nvGrpSpPr>
      <p:grpSpPr>
        <a:xfrm>
          <a:off x="0" y="0"/>
          <a:ext cx="0" cy="0"/>
          <a:chOff x="0" y="0"/>
          <a:chExt cx="0" cy="0"/>
        </a:xfrm>
      </p:grpSpPr>
      <p:sp>
        <p:nvSpPr>
          <p:cNvPr id="341" name="Google Shape;34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2"/>
        <p:cNvGrpSpPr/>
        <p:nvPr/>
      </p:nvGrpSpPr>
      <p:grpSpPr>
        <a:xfrm>
          <a:off x="0" y="0"/>
          <a:ext cx="0" cy="0"/>
          <a:chOff x="0" y="0"/>
          <a:chExt cx="0" cy="0"/>
        </a:xfrm>
      </p:grpSpPr>
      <p:sp>
        <p:nvSpPr>
          <p:cNvPr id="343" name="Google Shape;343;p27"/>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Arial"/>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27"/>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9AA6A0"/>
                </a:solidFill>
              </a:defRPr>
            </a:lvl1pPr>
            <a:lvl2pPr lvl="1" algn="ctr">
              <a:spcBef>
                <a:spcPts val="1000"/>
              </a:spcBef>
              <a:spcAft>
                <a:spcPts val="0"/>
              </a:spcAft>
              <a:buSzPts val="1280"/>
              <a:buNone/>
              <a:defRPr>
                <a:solidFill>
                  <a:srgbClr val="909291"/>
                </a:solidFill>
              </a:defRPr>
            </a:lvl2pPr>
            <a:lvl3pPr lvl="2" algn="ctr">
              <a:spcBef>
                <a:spcPts val="1000"/>
              </a:spcBef>
              <a:spcAft>
                <a:spcPts val="0"/>
              </a:spcAft>
              <a:buSzPts val="1120"/>
              <a:buNone/>
              <a:defRPr>
                <a:solidFill>
                  <a:srgbClr val="909291"/>
                </a:solidFill>
              </a:defRPr>
            </a:lvl3pPr>
            <a:lvl4pPr lvl="3" algn="ctr">
              <a:spcBef>
                <a:spcPts val="1000"/>
              </a:spcBef>
              <a:spcAft>
                <a:spcPts val="0"/>
              </a:spcAft>
              <a:buSzPts val="960"/>
              <a:buNone/>
              <a:defRPr>
                <a:solidFill>
                  <a:srgbClr val="909291"/>
                </a:solidFill>
              </a:defRPr>
            </a:lvl4pPr>
            <a:lvl5pPr lvl="4" algn="ctr">
              <a:spcBef>
                <a:spcPts val="1000"/>
              </a:spcBef>
              <a:spcAft>
                <a:spcPts val="0"/>
              </a:spcAft>
              <a:buSzPts val="960"/>
              <a:buNone/>
              <a:defRPr>
                <a:solidFill>
                  <a:srgbClr val="909291"/>
                </a:solidFill>
              </a:defRPr>
            </a:lvl5pPr>
            <a:lvl6pPr lvl="5" algn="ctr">
              <a:spcBef>
                <a:spcPts val="1000"/>
              </a:spcBef>
              <a:spcAft>
                <a:spcPts val="0"/>
              </a:spcAft>
              <a:buSzPts val="960"/>
              <a:buNone/>
              <a:defRPr>
                <a:solidFill>
                  <a:srgbClr val="909291"/>
                </a:solidFill>
              </a:defRPr>
            </a:lvl6pPr>
            <a:lvl7pPr lvl="6" algn="ctr">
              <a:spcBef>
                <a:spcPts val="1000"/>
              </a:spcBef>
              <a:spcAft>
                <a:spcPts val="0"/>
              </a:spcAft>
              <a:buSzPts val="960"/>
              <a:buNone/>
              <a:defRPr>
                <a:solidFill>
                  <a:srgbClr val="909291"/>
                </a:solidFill>
              </a:defRPr>
            </a:lvl7pPr>
            <a:lvl8pPr lvl="7" algn="ctr">
              <a:spcBef>
                <a:spcPts val="1000"/>
              </a:spcBef>
              <a:spcAft>
                <a:spcPts val="0"/>
              </a:spcAft>
              <a:buSzPts val="960"/>
              <a:buNone/>
              <a:defRPr>
                <a:solidFill>
                  <a:srgbClr val="909291"/>
                </a:solidFill>
              </a:defRPr>
            </a:lvl8pPr>
            <a:lvl9pPr lvl="8" algn="ctr">
              <a:spcBef>
                <a:spcPts val="1000"/>
              </a:spcBef>
              <a:spcAft>
                <a:spcPts val="0"/>
              </a:spcAft>
              <a:buSzPts val="960"/>
              <a:buNone/>
              <a:defRPr>
                <a:solidFill>
                  <a:srgbClr val="909291"/>
                </a:solidFill>
              </a:defRPr>
            </a:lvl9pPr>
          </a:lstStyle>
          <a:p>
            <a:endParaRPr/>
          </a:p>
        </p:txBody>
      </p:sp>
      <p:sp>
        <p:nvSpPr>
          <p:cNvPr id="345" name="Google Shape;345;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8"/>
        <p:cNvGrpSpPr/>
        <p:nvPr/>
      </p:nvGrpSpPr>
      <p:grpSpPr>
        <a:xfrm>
          <a:off x="0" y="0"/>
          <a:ext cx="0" cy="0"/>
          <a:chOff x="0" y="0"/>
          <a:chExt cx="0" cy="0"/>
        </a:xfrm>
      </p:grpSpPr>
      <p:sp>
        <p:nvSpPr>
          <p:cNvPr id="349" name="Google Shape;349;p28"/>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Arial"/>
              <a:buNone/>
              <a:defRPr sz="4000" b="0"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28"/>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9AA6A0"/>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351" name="Google Shape;351;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4"/>
        <p:cNvGrpSpPr/>
        <p:nvPr/>
      </p:nvGrpSpPr>
      <p:grpSpPr>
        <a:xfrm>
          <a:off x="0" y="0"/>
          <a:ext cx="0" cy="0"/>
          <a:chOff x="0" y="0"/>
          <a:chExt cx="0" cy="0"/>
        </a:xfrm>
      </p:grpSpPr>
      <p:sp>
        <p:nvSpPr>
          <p:cNvPr id="355" name="Google Shape;355;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2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7" name="Google Shape;357;p2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8" name="Google Shape;358;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1"/>
        <p:cNvGrpSpPr/>
        <p:nvPr/>
      </p:nvGrpSpPr>
      <p:grpSpPr>
        <a:xfrm>
          <a:off x="0" y="0"/>
          <a:ext cx="0" cy="0"/>
          <a:chOff x="0" y="0"/>
          <a:chExt cx="0" cy="0"/>
        </a:xfrm>
      </p:grpSpPr>
      <p:sp>
        <p:nvSpPr>
          <p:cNvPr id="362" name="Google Shape;362;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3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4" name="Google Shape;364;p3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5" name="Google Shape;365;p3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6" name="Google Shape;366;p3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7" name="Google Shape;367;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0"/>
        <p:cNvGrpSpPr/>
        <p:nvPr/>
      </p:nvGrpSpPr>
      <p:grpSpPr>
        <a:xfrm>
          <a:off x="0" y="0"/>
          <a:ext cx="0" cy="0"/>
          <a:chOff x="0" y="0"/>
          <a:chExt cx="0" cy="0"/>
        </a:xfrm>
      </p:grpSpPr>
      <p:sp>
        <p:nvSpPr>
          <p:cNvPr id="371" name="Google Shape;371;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5"/>
        <p:cNvGrpSpPr/>
        <p:nvPr/>
      </p:nvGrpSpPr>
      <p:grpSpPr>
        <a:xfrm>
          <a:off x="0" y="0"/>
          <a:ext cx="0" cy="0"/>
          <a:chOff x="0" y="0"/>
          <a:chExt cx="0" cy="0"/>
        </a:xfrm>
      </p:grpSpPr>
      <p:sp>
        <p:nvSpPr>
          <p:cNvPr id="376" name="Google Shape;376;p32"/>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Arial"/>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2"/>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78" name="Google Shape;378;p32"/>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379" name="Google Shape;379;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33"/>
          <p:cNvSpPr>
            <a:spLocks noGrp="1"/>
          </p:cNvSpPr>
          <p:nvPr>
            <p:ph type="pic" idx="2"/>
          </p:nvPr>
        </p:nvSpPr>
        <p:spPr>
          <a:xfrm>
            <a:off x="677334" y="609600"/>
            <a:ext cx="8596668" cy="3845718"/>
          </a:xfrm>
          <a:prstGeom prst="rect">
            <a:avLst/>
          </a:prstGeom>
          <a:noFill/>
          <a:ln>
            <a:noFill/>
          </a:ln>
        </p:spPr>
      </p:sp>
      <p:sp>
        <p:nvSpPr>
          <p:cNvPr id="385" name="Google Shape;385;p3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86" name="Google Shape;386;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Arial"/>
              <a:buNone/>
              <a:defRPr sz="1600">
                <a:solidFill>
                  <a:srgbClr val="9AA6A0"/>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2" name="Google Shape;52;p46"/>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6B7672"/>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53" name="Google Shape;53;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4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57" name="Google Shape;57;p4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800" b="0" i="0" u="none" strike="noStrike" cap="none">
              <a:solidFill>
                <a:srgbClr val="F7E170"/>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89"/>
        <p:cNvGrpSpPr/>
        <p:nvPr/>
      </p:nvGrpSpPr>
      <p:grpSpPr>
        <a:xfrm>
          <a:off x="0" y="0"/>
          <a:ext cx="0" cy="0"/>
          <a:chOff x="0" y="0"/>
          <a:chExt cx="0" cy="0"/>
        </a:xfrm>
      </p:grpSpPr>
      <p:sp>
        <p:nvSpPr>
          <p:cNvPr id="390" name="Google Shape;390;p34"/>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34"/>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6B7672"/>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392" name="Google Shape;392;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95"/>
        <p:cNvGrpSpPr/>
        <p:nvPr/>
      </p:nvGrpSpPr>
      <p:grpSpPr>
        <a:xfrm>
          <a:off x="0" y="0"/>
          <a:ext cx="0" cy="0"/>
          <a:chOff x="0" y="0"/>
          <a:chExt cx="0" cy="0"/>
        </a:xfrm>
      </p:grpSpPr>
      <p:sp>
        <p:nvSpPr>
          <p:cNvPr id="396" name="Google Shape;396;p3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7" name="Google Shape;397;p35"/>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Arial"/>
              <a:buNone/>
              <a:defRPr sz="1600">
                <a:solidFill>
                  <a:srgbClr val="9AA6A0"/>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8" name="Google Shape;398;p35"/>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6B7672"/>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399" name="Google Shape;399;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2" name="Google Shape;402;p3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6948E"/>
                </a:solidFill>
                <a:latin typeface="Arial"/>
                <a:ea typeface="Arial"/>
                <a:cs typeface="Arial"/>
                <a:sym typeface="Arial"/>
              </a:rPr>
              <a:t>“</a:t>
            </a:r>
            <a:endParaRPr/>
          </a:p>
        </p:txBody>
      </p:sp>
      <p:sp>
        <p:nvSpPr>
          <p:cNvPr id="403" name="Google Shape;403;p3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6948E"/>
                </a:solidFill>
                <a:latin typeface="Arial"/>
                <a:ea typeface="Arial"/>
                <a:cs typeface="Arial"/>
                <a:sym typeface="Arial"/>
              </a:rPr>
              <a:t>”</a:t>
            </a:r>
            <a:endParaRPr sz="1800" b="0" i="0" u="none" strike="noStrike" cap="none">
              <a:solidFill>
                <a:srgbClr val="86948E"/>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04"/>
        <p:cNvGrpSpPr/>
        <p:nvPr/>
      </p:nvGrpSpPr>
      <p:grpSpPr>
        <a:xfrm>
          <a:off x="0" y="0"/>
          <a:ext cx="0" cy="0"/>
          <a:chOff x="0" y="0"/>
          <a:chExt cx="0" cy="0"/>
        </a:xfrm>
      </p:grpSpPr>
      <p:sp>
        <p:nvSpPr>
          <p:cNvPr id="405" name="Google Shape;405;p3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3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6B7672"/>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407" name="Google Shape;407;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2" name="Google Shape;412;p3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rgbClr val="6B7672"/>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13" name="Google Shape;413;p3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9AA6A0"/>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414" name="Google Shape;414;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7" name="Google Shape;417;p3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6948E"/>
                </a:solidFill>
                <a:latin typeface="Arial"/>
                <a:ea typeface="Arial"/>
                <a:cs typeface="Arial"/>
                <a:sym typeface="Arial"/>
              </a:rPr>
              <a:t>“</a:t>
            </a:r>
            <a:endParaRPr/>
          </a:p>
        </p:txBody>
      </p:sp>
      <p:sp>
        <p:nvSpPr>
          <p:cNvPr id="418" name="Google Shape;418;p3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86948E"/>
                </a:solidFill>
                <a:latin typeface="Arial"/>
                <a:ea typeface="Arial"/>
                <a:cs typeface="Arial"/>
                <a:sym typeface="Arial"/>
              </a:rPr>
              <a:t>”</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419"/>
        <p:cNvGrpSpPr/>
        <p:nvPr/>
      </p:nvGrpSpPr>
      <p:grpSpPr>
        <a:xfrm>
          <a:off x="0" y="0"/>
          <a:ext cx="0" cy="0"/>
          <a:chOff x="0" y="0"/>
          <a:chExt cx="0" cy="0"/>
        </a:xfrm>
      </p:grpSpPr>
      <p:sp>
        <p:nvSpPr>
          <p:cNvPr id="420" name="Google Shape;420;p3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3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chemeClr val="accent1"/>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2" name="Google Shape;422;p3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9AA6A0"/>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423" name="Google Shape;423;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6"/>
        <p:cNvGrpSpPr/>
        <p:nvPr/>
      </p:nvGrpSpPr>
      <p:grpSpPr>
        <a:xfrm>
          <a:off x="0" y="0"/>
          <a:ext cx="0" cy="0"/>
          <a:chOff x="0" y="0"/>
          <a:chExt cx="0" cy="0"/>
        </a:xfrm>
      </p:grpSpPr>
      <p:sp>
        <p:nvSpPr>
          <p:cNvPr id="427" name="Google Shape;427;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39"/>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29" name="Google Shape;429;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2"/>
        <p:cNvGrpSpPr/>
        <p:nvPr/>
      </p:nvGrpSpPr>
      <p:grpSpPr>
        <a:xfrm>
          <a:off x="0" y="0"/>
          <a:ext cx="0" cy="0"/>
          <a:chOff x="0" y="0"/>
          <a:chExt cx="0" cy="0"/>
        </a:xfrm>
      </p:grpSpPr>
      <p:sp>
        <p:nvSpPr>
          <p:cNvPr id="433" name="Google Shape;433;p40"/>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0"/>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35" name="Google Shape;435;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6" name="Google Shape;436;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438"/>
        <p:cNvGrpSpPr/>
        <p:nvPr/>
      </p:nvGrpSpPr>
      <p:grpSpPr>
        <a:xfrm>
          <a:off x="0" y="0"/>
          <a:ext cx="0" cy="0"/>
          <a:chOff x="0" y="0"/>
          <a:chExt cx="0" cy="0"/>
        </a:xfrm>
      </p:grpSpPr>
      <p:sp>
        <p:nvSpPr>
          <p:cNvPr id="439" name="Google Shape;439;p41"/>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spcBef>
                <a:spcPts val="0"/>
              </a:spcBef>
              <a:spcAft>
                <a:spcPts val="0"/>
              </a:spcAft>
              <a:buClr>
                <a:schemeClr val="accent1"/>
              </a:buClr>
              <a:buSzPts val="3600"/>
              <a:buFont typeface="Arial"/>
              <a:buNone/>
              <a:defRPr sz="4800"/>
            </a:lvl1pPr>
            <a:lvl2pPr lvl="1" algn="ctr">
              <a:spcBef>
                <a:spcPts val="0"/>
              </a:spcBef>
              <a:spcAft>
                <a:spcPts val="0"/>
              </a:spcAft>
              <a:buClr>
                <a:schemeClr val="dk2"/>
              </a:buClr>
              <a:buSzPts val="3600"/>
              <a:buNone/>
              <a:defRPr sz="4800"/>
            </a:lvl2pPr>
            <a:lvl3pPr lvl="2" algn="ctr">
              <a:spcBef>
                <a:spcPts val="0"/>
              </a:spcBef>
              <a:spcAft>
                <a:spcPts val="0"/>
              </a:spcAft>
              <a:buClr>
                <a:schemeClr val="dk2"/>
              </a:buClr>
              <a:buSzPts val="3600"/>
              <a:buNone/>
              <a:defRPr sz="4800"/>
            </a:lvl3pPr>
            <a:lvl4pPr lvl="3" algn="ctr">
              <a:spcBef>
                <a:spcPts val="0"/>
              </a:spcBef>
              <a:spcAft>
                <a:spcPts val="0"/>
              </a:spcAft>
              <a:buClr>
                <a:schemeClr val="dk2"/>
              </a:buClr>
              <a:buSzPts val="3600"/>
              <a:buNone/>
              <a:defRPr sz="4800"/>
            </a:lvl4pPr>
            <a:lvl5pPr lvl="4" algn="ctr">
              <a:spcBef>
                <a:spcPts val="0"/>
              </a:spcBef>
              <a:spcAft>
                <a:spcPts val="0"/>
              </a:spcAft>
              <a:buClr>
                <a:schemeClr val="dk2"/>
              </a:buClr>
              <a:buSzPts val="3600"/>
              <a:buNone/>
              <a:defRPr sz="4800"/>
            </a:lvl5pPr>
            <a:lvl6pPr lvl="5" algn="ctr">
              <a:spcBef>
                <a:spcPts val="0"/>
              </a:spcBef>
              <a:spcAft>
                <a:spcPts val="0"/>
              </a:spcAft>
              <a:buClr>
                <a:schemeClr val="dk2"/>
              </a:buClr>
              <a:buSzPts val="3600"/>
              <a:buNone/>
              <a:defRPr sz="4800"/>
            </a:lvl6pPr>
            <a:lvl7pPr lvl="6" algn="ctr">
              <a:spcBef>
                <a:spcPts val="0"/>
              </a:spcBef>
              <a:spcAft>
                <a:spcPts val="0"/>
              </a:spcAft>
              <a:buClr>
                <a:schemeClr val="dk2"/>
              </a:buClr>
              <a:buSzPts val="3600"/>
              <a:buNone/>
              <a:defRPr sz="4800"/>
            </a:lvl7pPr>
            <a:lvl8pPr lvl="7" algn="ctr">
              <a:spcBef>
                <a:spcPts val="0"/>
              </a:spcBef>
              <a:spcAft>
                <a:spcPts val="0"/>
              </a:spcAft>
              <a:buClr>
                <a:schemeClr val="dk2"/>
              </a:buClr>
              <a:buSzPts val="3600"/>
              <a:buNone/>
              <a:defRPr sz="4800"/>
            </a:lvl8pPr>
            <a:lvl9pPr lvl="8" algn="ctr">
              <a:spcBef>
                <a:spcPts val="0"/>
              </a:spcBef>
              <a:spcAft>
                <a:spcPts val="0"/>
              </a:spcAft>
              <a:buClr>
                <a:schemeClr val="dk2"/>
              </a:buClr>
              <a:buSzPts val="3600"/>
              <a:buNone/>
              <a:defRPr sz="4800"/>
            </a:lvl9pPr>
          </a:lstStyle>
          <a:p>
            <a:endParaRPr/>
          </a:p>
        </p:txBody>
      </p:sp>
      <p:sp>
        <p:nvSpPr>
          <p:cNvPr id="440" name="Google Shape;440;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lvl="1" indent="0" algn="r">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lvl="2" indent="0" algn="r">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lvl="3" indent="0" algn="r">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lvl="4" indent="0" algn="r">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lvl="5" indent="0" algn="r">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lvl="6" indent="0" algn="r">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lvl="7" indent="0" algn="r">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lvl="8" indent="0" algn="r">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rgbClr val="6B7672"/>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1" name="Google Shape;61;p4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62" name="Google Shape;62;p4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4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6" name="Google Shape;66;p4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F7E17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67"/>
        <p:cNvGrpSpPr/>
        <p:nvPr/>
      </p:nvGrpSpPr>
      <p:grpSpPr>
        <a:xfrm>
          <a:off x="0" y="0"/>
          <a:ext cx="0" cy="0"/>
          <a:chOff x="0" y="0"/>
          <a:chExt cx="0" cy="0"/>
        </a:xfrm>
      </p:grpSpPr>
      <p:sp>
        <p:nvSpPr>
          <p:cNvPr id="68" name="Google Shape;68;p48"/>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Arial"/>
              <a:buNone/>
              <a:defRPr sz="2400">
                <a:solidFill>
                  <a:schemeClr val="accent1"/>
                </a:solidFill>
              </a:defRPr>
            </a:lvl1pPr>
            <a:lvl2pPr marL="914400" lvl="1" indent="-228600" algn="l">
              <a:lnSpc>
                <a:spcPct val="100000"/>
              </a:lnSpc>
              <a:spcBef>
                <a:spcPts val="1000"/>
              </a:spcBef>
              <a:spcAft>
                <a:spcPts val="0"/>
              </a:spcAft>
              <a:buSzPts val="1280"/>
              <a:buFont typeface="Arial"/>
              <a:buNone/>
              <a:defRPr/>
            </a:lvl2pPr>
            <a:lvl3pPr marL="1371600" lvl="2" indent="-228600" algn="l">
              <a:lnSpc>
                <a:spcPct val="100000"/>
              </a:lnSpc>
              <a:spcBef>
                <a:spcPts val="1000"/>
              </a:spcBef>
              <a:spcAft>
                <a:spcPts val="0"/>
              </a:spcAft>
              <a:buSzPts val="1120"/>
              <a:buFont typeface="Arial"/>
              <a:buNone/>
              <a:defRPr/>
            </a:lvl3pPr>
            <a:lvl4pPr marL="1828800" lvl="3" indent="-228600" algn="l">
              <a:lnSpc>
                <a:spcPct val="100000"/>
              </a:lnSpc>
              <a:spcBef>
                <a:spcPts val="1000"/>
              </a:spcBef>
              <a:spcAft>
                <a:spcPts val="0"/>
              </a:spcAft>
              <a:buSzPts val="960"/>
              <a:buFont typeface="Arial"/>
              <a:buNone/>
              <a:defRPr/>
            </a:lvl4pPr>
            <a:lvl5pPr marL="2286000" lvl="4" indent="-228600" algn="l">
              <a:lnSpc>
                <a:spcPct val="100000"/>
              </a:lnSpc>
              <a:spcBef>
                <a:spcPts val="1000"/>
              </a:spcBef>
              <a:spcAft>
                <a:spcPts val="0"/>
              </a:spcAft>
              <a:buSzPts val="960"/>
              <a:buFont typeface="Arial"/>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4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9AA6A0"/>
                </a:solidFill>
              </a:defRPr>
            </a:lvl1pPr>
            <a:lvl2pPr marL="914400" lvl="1" indent="-228600" algn="l">
              <a:lnSpc>
                <a:spcPct val="100000"/>
              </a:lnSpc>
              <a:spcBef>
                <a:spcPts val="1000"/>
              </a:spcBef>
              <a:spcAft>
                <a:spcPts val="0"/>
              </a:spcAft>
              <a:buSzPts val="1440"/>
              <a:buNone/>
              <a:defRPr sz="1800">
                <a:solidFill>
                  <a:srgbClr val="909291"/>
                </a:solidFill>
              </a:defRPr>
            </a:lvl2pPr>
            <a:lvl3pPr marL="1371600" lvl="2" indent="-228600" algn="l">
              <a:lnSpc>
                <a:spcPct val="100000"/>
              </a:lnSpc>
              <a:spcBef>
                <a:spcPts val="1000"/>
              </a:spcBef>
              <a:spcAft>
                <a:spcPts val="0"/>
              </a:spcAft>
              <a:buSzPts val="1280"/>
              <a:buNone/>
              <a:defRPr sz="1600">
                <a:solidFill>
                  <a:srgbClr val="909291"/>
                </a:solidFill>
              </a:defRPr>
            </a:lvl3pPr>
            <a:lvl4pPr marL="1828800" lvl="3" indent="-228600" algn="l">
              <a:lnSpc>
                <a:spcPct val="100000"/>
              </a:lnSpc>
              <a:spcBef>
                <a:spcPts val="1000"/>
              </a:spcBef>
              <a:spcAft>
                <a:spcPts val="0"/>
              </a:spcAft>
              <a:buSzPts val="1120"/>
              <a:buNone/>
              <a:defRPr sz="1400">
                <a:solidFill>
                  <a:srgbClr val="909291"/>
                </a:solidFill>
              </a:defRPr>
            </a:lvl4pPr>
            <a:lvl5pPr marL="2286000" lvl="4" indent="-228600" algn="l">
              <a:lnSpc>
                <a:spcPct val="100000"/>
              </a:lnSpc>
              <a:spcBef>
                <a:spcPts val="1000"/>
              </a:spcBef>
              <a:spcAft>
                <a:spcPts val="0"/>
              </a:spcAft>
              <a:buSzPts val="1120"/>
              <a:buNone/>
              <a:defRPr sz="1400">
                <a:solidFill>
                  <a:srgbClr val="909291"/>
                </a:solidFill>
              </a:defRPr>
            </a:lvl5pPr>
            <a:lvl6pPr marL="2743200" lvl="5" indent="-228600" algn="l">
              <a:lnSpc>
                <a:spcPct val="100000"/>
              </a:lnSpc>
              <a:spcBef>
                <a:spcPts val="1000"/>
              </a:spcBef>
              <a:spcAft>
                <a:spcPts val="0"/>
              </a:spcAft>
              <a:buSzPts val="1120"/>
              <a:buNone/>
              <a:defRPr sz="1400">
                <a:solidFill>
                  <a:srgbClr val="909291"/>
                </a:solidFill>
              </a:defRPr>
            </a:lvl6pPr>
            <a:lvl7pPr marL="3200400" lvl="6" indent="-228600" algn="l">
              <a:lnSpc>
                <a:spcPct val="100000"/>
              </a:lnSpc>
              <a:spcBef>
                <a:spcPts val="1000"/>
              </a:spcBef>
              <a:spcAft>
                <a:spcPts val="0"/>
              </a:spcAft>
              <a:buSzPts val="1120"/>
              <a:buNone/>
              <a:defRPr sz="1400">
                <a:solidFill>
                  <a:srgbClr val="909291"/>
                </a:solidFill>
              </a:defRPr>
            </a:lvl7pPr>
            <a:lvl8pPr marL="3657600" lvl="7" indent="-228600" algn="l">
              <a:lnSpc>
                <a:spcPct val="100000"/>
              </a:lnSpc>
              <a:spcBef>
                <a:spcPts val="1000"/>
              </a:spcBef>
              <a:spcAft>
                <a:spcPts val="0"/>
              </a:spcAft>
              <a:buSzPts val="1120"/>
              <a:buNone/>
              <a:defRPr sz="1400">
                <a:solidFill>
                  <a:srgbClr val="909291"/>
                </a:solidFill>
              </a:defRPr>
            </a:lvl8pPr>
            <a:lvl9pPr marL="4114800" lvl="8" indent="-228600" algn="l">
              <a:lnSpc>
                <a:spcPct val="100000"/>
              </a:lnSpc>
              <a:spcBef>
                <a:spcPts val="1000"/>
              </a:spcBef>
              <a:spcAft>
                <a:spcPts val="0"/>
              </a:spcAft>
              <a:buSzPts val="1120"/>
              <a:buNone/>
              <a:defRPr sz="1400">
                <a:solidFill>
                  <a:srgbClr val="909291"/>
                </a:solidFill>
              </a:defRPr>
            </a:lvl9pPr>
          </a:lstStyle>
          <a:p>
            <a:endParaRPr/>
          </a:p>
        </p:txBody>
      </p:sp>
      <p:sp>
        <p:nvSpPr>
          <p:cNvPr id="71" name="Google Shape;71;p4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7" name="Google Shape;77;p4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png"/><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1.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6B7672"/>
                </a:solidFill>
                <a:latin typeface="Arial"/>
                <a:ea typeface="Arial"/>
                <a:cs typeface="Arial"/>
                <a:sym typeface="Arial"/>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6B7672"/>
                </a:solidFill>
                <a:latin typeface="Arial"/>
                <a:ea typeface="Arial"/>
                <a:cs typeface="Arial"/>
                <a:sym typeface="Arial"/>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6B7672"/>
                </a:solidFill>
                <a:latin typeface="Arial"/>
                <a:ea typeface="Arial"/>
                <a:cs typeface="Arial"/>
                <a:sym typeface="Arial"/>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9092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9092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8" name="Google Shape;88;p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89" name="Google Shape;89;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buClr>
                <a:schemeClr val="dk2"/>
              </a:buClr>
              <a:buSzPts val="1333"/>
              <a:buFont typeface="Arial"/>
              <a:buNone/>
              <a:defRPr sz="1333" b="0" i="0" u="none" strike="noStrike" cap="none">
                <a:solidFill>
                  <a:schemeClr val="dk2"/>
                </a:solidFill>
                <a:latin typeface="Arial"/>
                <a:ea typeface="Arial"/>
                <a:cs typeface="Arial"/>
                <a:sym typeface="Arial"/>
              </a:defRPr>
            </a:lvl1pPr>
            <a:lvl2pPr marL="0" marR="0" lvl="1" indent="0" algn="r" rtl="0">
              <a:buClr>
                <a:schemeClr val="dk2"/>
              </a:buClr>
              <a:buSzPts val="1333"/>
              <a:buFont typeface="Arial"/>
              <a:buNone/>
              <a:defRPr sz="1333" b="0" i="0" u="none" strike="noStrike" cap="none">
                <a:solidFill>
                  <a:schemeClr val="dk2"/>
                </a:solidFill>
                <a:latin typeface="Arial"/>
                <a:ea typeface="Arial"/>
                <a:cs typeface="Arial"/>
                <a:sym typeface="Arial"/>
              </a:defRPr>
            </a:lvl2pPr>
            <a:lvl3pPr marL="0" marR="0" lvl="2" indent="0" algn="r" rtl="0">
              <a:buClr>
                <a:schemeClr val="dk2"/>
              </a:buClr>
              <a:buSzPts val="1333"/>
              <a:buFont typeface="Arial"/>
              <a:buNone/>
              <a:defRPr sz="1333" b="0" i="0" u="none" strike="noStrike" cap="none">
                <a:solidFill>
                  <a:schemeClr val="dk2"/>
                </a:solidFill>
                <a:latin typeface="Arial"/>
                <a:ea typeface="Arial"/>
                <a:cs typeface="Arial"/>
                <a:sym typeface="Arial"/>
              </a:defRPr>
            </a:lvl3pPr>
            <a:lvl4pPr marL="0" marR="0" lvl="3" indent="0" algn="r" rtl="0">
              <a:buClr>
                <a:schemeClr val="dk2"/>
              </a:buClr>
              <a:buSzPts val="1333"/>
              <a:buFont typeface="Arial"/>
              <a:buNone/>
              <a:defRPr sz="1333" b="0" i="0" u="none" strike="noStrike" cap="none">
                <a:solidFill>
                  <a:schemeClr val="dk2"/>
                </a:solidFill>
                <a:latin typeface="Arial"/>
                <a:ea typeface="Arial"/>
                <a:cs typeface="Arial"/>
                <a:sym typeface="Arial"/>
              </a:defRPr>
            </a:lvl4pPr>
            <a:lvl5pPr marL="0" marR="0" lvl="4" indent="0" algn="r" rtl="0">
              <a:buClr>
                <a:schemeClr val="dk2"/>
              </a:buClr>
              <a:buSzPts val="1333"/>
              <a:buFont typeface="Arial"/>
              <a:buNone/>
              <a:defRPr sz="1333" b="0" i="0" u="none" strike="noStrike" cap="none">
                <a:solidFill>
                  <a:schemeClr val="dk2"/>
                </a:solidFill>
                <a:latin typeface="Arial"/>
                <a:ea typeface="Arial"/>
                <a:cs typeface="Arial"/>
                <a:sym typeface="Arial"/>
              </a:defRPr>
            </a:lvl5pPr>
            <a:lvl6pPr marL="0" marR="0" lvl="5" indent="0" algn="r" rtl="0">
              <a:buClr>
                <a:schemeClr val="dk2"/>
              </a:buClr>
              <a:buSzPts val="1333"/>
              <a:buFont typeface="Arial"/>
              <a:buNone/>
              <a:defRPr sz="1333" b="0" i="0" u="none" strike="noStrike" cap="none">
                <a:solidFill>
                  <a:schemeClr val="dk2"/>
                </a:solidFill>
                <a:latin typeface="Arial"/>
                <a:ea typeface="Arial"/>
                <a:cs typeface="Arial"/>
                <a:sym typeface="Arial"/>
              </a:defRPr>
            </a:lvl6pPr>
            <a:lvl7pPr marL="0" marR="0" lvl="6" indent="0" algn="r" rtl="0">
              <a:buClr>
                <a:schemeClr val="dk2"/>
              </a:buClr>
              <a:buSzPts val="1333"/>
              <a:buFont typeface="Arial"/>
              <a:buNone/>
              <a:defRPr sz="1333" b="0" i="0" u="none" strike="noStrike" cap="none">
                <a:solidFill>
                  <a:schemeClr val="dk2"/>
                </a:solidFill>
                <a:latin typeface="Arial"/>
                <a:ea typeface="Arial"/>
                <a:cs typeface="Arial"/>
                <a:sym typeface="Arial"/>
              </a:defRPr>
            </a:lvl7pPr>
            <a:lvl8pPr marL="0" marR="0" lvl="7" indent="0" algn="r" rtl="0">
              <a:buClr>
                <a:schemeClr val="dk2"/>
              </a:buClr>
              <a:buSzPts val="1333"/>
              <a:buFont typeface="Arial"/>
              <a:buNone/>
              <a:defRPr sz="1333" b="0" i="0" u="none" strike="noStrike" cap="none">
                <a:solidFill>
                  <a:schemeClr val="dk2"/>
                </a:solidFill>
                <a:latin typeface="Arial"/>
                <a:ea typeface="Arial"/>
                <a:cs typeface="Arial"/>
                <a:sym typeface="Arial"/>
              </a:defRPr>
            </a:lvl8pPr>
            <a:lvl9pPr marL="0" marR="0" lvl="8" indent="0" algn="r" rtl="0">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35" name="Google Shape;135;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6B7672"/>
                </a:solidFill>
                <a:latin typeface="Arial"/>
                <a:ea typeface="Arial"/>
                <a:cs typeface="Arial"/>
                <a:sym typeface="Arial"/>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6B7672"/>
                </a:solidFill>
                <a:latin typeface="Arial"/>
                <a:ea typeface="Arial"/>
                <a:cs typeface="Arial"/>
                <a:sym typeface="Arial"/>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6B7672"/>
                </a:solidFill>
                <a:latin typeface="Arial"/>
                <a:ea typeface="Arial"/>
                <a:cs typeface="Arial"/>
                <a:sym typeface="Arial"/>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9pPr>
          </a:lstStyle>
          <a:p>
            <a:endParaRPr/>
          </a:p>
        </p:txBody>
      </p:sp>
      <p:sp>
        <p:nvSpPr>
          <p:cNvPr id="136" name="Google Shape;136;p18"/>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9092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7" name="Google Shape;137;p18"/>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90929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8" name="Google Shape;138;p18"/>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36" name="Google Shape;236;p20"/>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6B7672"/>
                </a:solidFill>
                <a:latin typeface="Arial"/>
                <a:ea typeface="Arial"/>
                <a:cs typeface="Arial"/>
                <a:sym typeface="Arial"/>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6B7672"/>
                </a:solidFill>
                <a:latin typeface="Arial"/>
                <a:ea typeface="Arial"/>
                <a:cs typeface="Arial"/>
                <a:sym typeface="Arial"/>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6B7672"/>
                </a:solidFill>
                <a:latin typeface="Arial"/>
                <a:ea typeface="Arial"/>
                <a:cs typeface="Arial"/>
                <a:sym typeface="Arial"/>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9pPr>
          </a:lstStyle>
          <a:p>
            <a:endParaRPr/>
          </a:p>
        </p:txBody>
      </p:sp>
      <p:sp>
        <p:nvSpPr>
          <p:cNvPr id="237" name="Google Shape;237;p20"/>
          <p:cNvSpPr txBox="1">
            <a:spLocks noGrp="1"/>
          </p:cNvSpPr>
          <p:nvPr>
            <p:ph type="dt" idx="10"/>
          </p:nvPr>
        </p:nvSpPr>
        <p:spPr>
          <a:xfrm>
            <a:off x="7205133" y="6041363"/>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909291"/>
              </a:buClr>
              <a:buSzPts val="1400"/>
              <a:buFont typeface="Arial"/>
              <a:buNone/>
              <a:defRPr sz="900" b="0" i="0" u="none" strike="noStrike" cap="none">
                <a:solidFill>
                  <a:srgbClr val="90929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8" name="Google Shape;238;p20"/>
          <p:cNvSpPr txBox="1">
            <a:spLocks noGrp="1"/>
          </p:cNvSpPr>
          <p:nvPr>
            <p:ph type="ftr" idx="11"/>
          </p:nvPr>
        </p:nvSpPr>
        <p:spPr>
          <a:xfrm>
            <a:off x="677335" y="6041363"/>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909291"/>
              </a:buClr>
              <a:buSzPts val="1400"/>
              <a:buFont typeface="Arial"/>
              <a:buNone/>
              <a:defRPr sz="900" b="0" i="0" u="none" strike="noStrike" cap="none">
                <a:solidFill>
                  <a:srgbClr val="90929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9" name="Google Shape;239;p20"/>
          <p:cNvSpPr txBox="1">
            <a:spLocks noGrp="1"/>
          </p:cNvSpPr>
          <p:nvPr>
            <p:ph type="sldNum" idx="12"/>
          </p:nvPr>
        </p:nvSpPr>
        <p:spPr>
          <a:xfrm>
            <a:off x="8590664" y="6041363"/>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rtl="0">
              <a:spcBef>
                <a:spcPts val="0"/>
              </a:spcBef>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26" name="Google Shape;326;p2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6B7672"/>
                </a:solidFill>
                <a:latin typeface="Arial"/>
                <a:ea typeface="Arial"/>
                <a:cs typeface="Arial"/>
                <a:sym typeface="Arial"/>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6B7672"/>
                </a:solidFill>
                <a:latin typeface="Arial"/>
                <a:ea typeface="Arial"/>
                <a:cs typeface="Arial"/>
                <a:sym typeface="Arial"/>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6B7672"/>
                </a:solidFill>
                <a:latin typeface="Arial"/>
                <a:ea typeface="Arial"/>
                <a:cs typeface="Arial"/>
                <a:sym typeface="Arial"/>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9pPr>
          </a:lstStyle>
          <a:p>
            <a:endParaRPr/>
          </a:p>
        </p:txBody>
      </p:sp>
      <p:sp>
        <p:nvSpPr>
          <p:cNvPr id="327" name="Google Shape;327;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9092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8" name="Google Shape;328;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9092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9" name="Google Shape;329;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Arial"/>
                <a:ea typeface="Arial"/>
                <a:cs typeface="Arial"/>
                <a:sym typeface="Arial"/>
              </a:defRPr>
            </a:lvl1pPr>
            <a:lvl2pPr marL="0" marR="0" lvl="1" indent="0" algn="r" rtl="0">
              <a:spcBef>
                <a:spcPts val="0"/>
              </a:spcBef>
              <a:buNone/>
              <a:defRPr sz="900" b="0" i="0" u="none" strike="noStrike" cap="none">
                <a:solidFill>
                  <a:schemeClr val="accent1"/>
                </a:solidFill>
                <a:latin typeface="Arial"/>
                <a:ea typeface="Arial"/>
                <a:cs typeface="Arial"/>
                <a:sym typeface="Arial"/>
              </a:defRPr>
            </a:lvl2pPr>
            <a:lvl3pPr marL="0" marR="0" lvl="2" indent="0" algn="r" rtl="0">
              <a:spcBef>
                <a:spcPts val="0"/>
              </a:spcBef>
              <a:buNone/>
              <a:defRPr sz="900" b="0" i="0" u="none" strike="noStrike" cap="none">
                <a:solidFill>
                  <a:schemeClr val="accent1"/>
                </a:solidFill>
                <a:latin typeface="Arial"/>
                <a:ea typeface="Arial"/>
                <a:cs typeface="Arial"/>
                <a:sym typeface="Arial"/>
              </a:defRPr>
            </a:lvl3pPr>
            <a:lvl4pPr marL="0" marR="0" lvl="3" indent="0" algn="r" rtl="0">
              <a:spcBef>
                <a:spcPts val="0"/>
              </a:spcBef>
              <a:buNone/>
              <a:defRPr sz="900" b="0" i="0" u="none" strike="noStrike" cap="none">
                <a:solidFill>
                  <a:schemeClr val="accent1"/>
                </a:solidFill>
                <a:latin typeface="Arial"/>
                <a:ea typeface="Arial"/>
                <a:cs typeface="Arial"/>
                <a:sym typeface="Arial"/>
              </a:defRPr>
            </a:lvl4pPr>
            <a:lvl5pPr marL="0" marR="0" lvl="4" indent="0" algn="r" rtl="0">
              <a:spcBef>
                <a:spcPts val="0"/>
              </a:spcBef>
              <a:buNone/>
              <a:defRPr sz="900" b="0" i="0" u="none" strike="noStrike" cap="none">
                <a:solidFill>
                  <a:schemeClr val="accent1"/>
                </a:solidFill>
                <a:latin typeface="Arial"/>
                <a:ea typeface="Arial"/>
                <a:cs typeface="Arial"/>
                <a:sym typeface="Arial"/>
              </a:defRPr>
            </a:lvl5pPr>
            <a:lvl6pPr marL="0" marR="0" lvl="5" indent="0" algn="r" rtl="0">
              <a:spcBef>
                <a:spcPts val="0"/>
              </a:spcBef>
              <a:buNone/>
              <a:defRPr sz="900" b="0" i="0" u="none" strike="noStrike" cap="none">
                <a:solidFill>
                  <a:schemeClr val="accent1"/>
                </a:solidFill>
                <a:latin typeface="Arial"/>
                <a:ea typeface="Arial"/>
                <a:cs typeface="Arial"/>
                <a:sym typeface="Arial"/>
              </a:defRPr>
            </a:lvl6pPr>
            <a:lvl7pPr marL="0" marR="0" lvl="6" indent="0" algn="r" rtl="0">
              <a:spcBef>
                <a:spcPts val="0"/>
              </a:spcBef>
              <a:buNone/>
              <a:defRPr sz="900" b="0" i="0" u="none" strike="noStrike" cap="none">
                <a:solidFill>
                  <a:schemeClr val="accent1"/>
                </a:solidFill>
                <a:latin typeface="Arial"/>
                <a:ea typeface="Arial"/>
                <a:cs typeface="Arial"/>
                <a:sym typeface="Arial"/>
              </a:defRPr>
            </a:lvl7pPr>
            <a:lvl8pPr marL="0" marR="0" lvl="7" indent="0" algn="r" rtl="0">
              <a:spcBef>
                <a:spcPts val="0"/>
              </a:spcBef>
              <a:buNone/>
              <a:defRPr sz="900" b="0" i="0" u="none" strike="noStrike" cap="none">
                <a:solidFill>
                  <a:schemeClr val="accent1"/>
                </a:solidFill>
                <a:latin typeface="Arial"/>
                <a:ea typeface="Arial"/>
                <a:cs typeface="Arial"/>
                <a:sym typeface="Arial"/>
              </a:defRPr>
            </a:lvl8pPr>
            <a:lvl9pPr marL="0" marR="0" lvl="8" indent="0" algn="r" rtl="0">
              <a:spcBef>
                <a:spcPts val="0"/>
              </a:spcBef>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1.jpg"/><Relationship Id="rId5" Type="http://schemas.openxmlformats.org/officeDocument/2006/relationships/hyperlink" Target="http://bit.ly/FetalMovement"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14.png"/><Relationship Id="rId5" Type="http://schemas.openxmlformats.org/officeDocument/2006/relationships/hyperlink" Target="https://countthekicks.org/download-app/"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
          <p:cNvSpPr txBox="1">
            <a:spLocks noGrp="1"/>
          </p:cNvSpPr>
          <p:nvPr>
            <p:ph type="title"/>
          </p:nvPr>
        </p:nvSpPr>
        <p:spPr>
          <a:xfrm>
            <a:off x="725575" y="83946"/>
            <a:ext cx="10431944" cy="259546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400"/>
              <a:buFont typeface="Arial"/>
              <a:buNone/>
            </a:pPr>
            <a:r>
              <a:rPr lang="en-US"/>
              <a:t>Implementing </a:t>
            </a:r>
            <a:r>
              <a:rPr lang="en-US" i="1"/>
              <a:t>Count the Kicks </a:t>
            </a:r>
            <a:r>
              <a:rPr lang="en-US"/>
              <a:t>to standardize fetal movement monitoring</a:t>
            </a:r>
            <a:endParaRPr/>
          </a:p>
        </p:txBody>
      </p:sp>
      <p:pic>
        <p:nvPicPr>
          <p:cNvPr id="447" name="Google Shape;447;p1" descr="A red and yellow logo&#10;&#10;Description automatically generated"/>
          <p:cNvPicPr preferRelativeResize="0"/>
          <p:nvPr/>
        </p:nvPicPr>
        <p:blipFill rotWithShape="1">
          <a:blip r:embed="rId3">
            <a:alphaModFix/>
          </a:blip>
          <a:srcRect/>
          <a:stretch/>
        </p:blipFill>
        <p:spPr>
          <a:xfrm>
            <a:off x="9454841" y="5396608"/>
            <a:ext cx="2568161" cy="1377446"/>
          </a:xfrm>
          <a:prstGeom prst="rect">
            <a:avLst/>
          </a:prstGeom>
          <a:noFill/>
          <a:ln>
            <a:noFill/>
          </a:ln>
        </p:spPr>
      </p:pic>
      <p:sp>
        <p:nvSpPr>
          <p:cNvPr id="448" name="Google Shape;448;p1"/>
          <p:cNvSpPr txBox="1"/>
          <p:nvPr/>
        </p:nvSpPr>
        <p:spPr>
          <a:xfrm>
            <a:off x="1002672" y="4292756"/>
            <a:ext cx="6097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i="0" u="none" strike="noStrike" cap="none" dirty="0">
                <a:solidFill>
                  <a:schemeClr val="dk1"/>
                </a:solidFill>
                <a:latin typeface="Arial"/>
                <a:ea typeface="Arial"/>
                <a:cs typeface="Arial"/>
                <a:sym typeface="Arial"/>
              </a:rPr>
              <a:t>Dr. Tiffany </a:t>
            </a:r>
            <a:r>
              <a:rPr lang="en-US" sz="1800" b="1" i="0" u="none" strike="noStrike" cap="none" dirty="0" err="1">
                <a:solidFill>
                  <a:schemeClr val="dk1"/>
                </a:solidFill>
                <a:latin typeface="Arial"/>
                <a:ea typeface="Arial"/>
                <a:cs typeface="Arial"/>
                <a:sym typeface="Arial"/>
              </a:rPr>
              <a:t>Gouch</a:t>
            </a:r>
            <a:r>
              <a:rPr lang="en-US" sz="1800" b="1" i="0" u="none" strike="noStrike" cap="none" dirty="0">
                <a:solidFill>
                  <a:schemeClr val="dk1"/>
                </a:solidFill>
                <a:latin typeface="Arial"/>
                <a:ea typeface="Arial"/>
                <a:cs typeface="Arial"/>
                <a:sym typeface="Arial"/>
              </a:rPr>
              <a:t>, PhD.</a:t>
            </a:r>
            <a:endParaRPr dirty="0"/>
          </a:p>
          <a:p>
            <a:pPr marL="0" marR="0" lvl="0" indent="0" algn="l" rtl="0">
              <a:lnSpc>
                <a:spcPct val="120000"/>
              </a:lnSpc>
              <a:spcBef>
                <a:spcPts val="0"/>
              </a:spcBef>
              <a:spcAft>
                <a:spcPts val="0"/>
              </a:spcAft>
              <a:buNone/>
            </a:pPr>
            <a:r>
              <a:rPr lang="en-US" sz="1800" b="0" i="0" u="none" strike="noStrike" cap="none" dirty="0">
                <a:solidFill>
                  <a:schemeClr val="dk1"/>
                </a:solidFill>
                <a:latin typeface="Arial"/>
                <a:ea typeface="Arial"/>
                <a:cs typeface="Arial"/>
                <a:sym typeface="Arial"/>
              </a:rPr>
              <a:t>Nashville </a:t>
            </a:r>
            <a:r>
              <a:rPr lang="en-US" sz="1800" b="0" i="1" u="none" strike="noStrike" cap="none" dirty="0">
                <a:solidFill>
                  <a:schemeClr val="dk1"/>
                </a:solidFill>
                <a:latin typeface="Arial"/>
                <a:ea typeface="Arial"/>
                <a:cs typeface="Arial"/>
                <a:sym typeface="Arial"/>
              </a:rPr>
              <a:t>Count the Kicks </a:t>
            </a:r>
            <a:r>
              <a:rPr lang="en-US" sz="1800" b="0" i="0" u="none" strike="noStrike" cap="none" dirty="0">
                <a:solidFill>
                  <a:schemeClr val="dk1"/>
                </a:solidFill>
                <a:latin typeface="Arial"/>
                <a:ea typeface="Arial"/>
                <a:cs typeface="Arial"/>
                <a:sym typeface="Arial"/>
              </a:rPr>
              <a:t>Ambassador &amp; Tennessee Consultant</a:t>
            </a:r>
            <a:endParaRPr dirty="0"/>
          </a:p>
          <a:p>
            <a:pPr marL="0" marR="0" lvl="0" indent="0" algn="l" rtl="0">
              <a:lnSpc>
                <a:spcPct val="120000"/>
              </a:lnSpc>
              <a:spcBef>
                <a:spcPts val="0"/>
              </a:spcBef>
              <a:spcAft>
                <a:spcPts val="0"/>
              </a:spcAft>
              <a:buNone/>
            </a:pPr>
            <a:r>
              <a:rPr lang="en-US" sz="1800" b="0" i="0" u="none" strike="noStrike" cap="none" dirty="0">
                <a:solidFill>
                  <a:schemeClr val="dk1"/>
                </a:solidFill>
                <a:latin typeface="Arial"/>
                <a:ea typeface="Arial"/>
                <a:cs typeface="Arial"/>
                <a:sym typeface="Arial"/>
              </a:rPr>
              <a:t>Healthy Birth Day, Inc.</a:t>
            </a:r>
          </a:p>
          <a:p>
            <a:pPr marL="0" marR="0" lvl="0" indent="0" algn="l" rtl="0">
              <a:lnSpc>
                <a:spcPct val="120000"/>
              </a:lnSpc>
              <a:spcBef>
                <a:spcPts val="0"/>
              </a:spcBef>
              <a:spcAft>
                <a:spcPts val="0"/>
              </a:spcAft>
              <a:buNone/>
            </a:pPr>
            <a:r>
              <a:rPr lang="en-US" sz="1800">
                <a:solidFill>
                  <a:schemeClr val="dk1"/>
                </a:solidFill>
              </a:rPr>
              <a:t>Nashville.</a:t>
            </a:r>
            <a:r>
              <a:rPr lang="en-US" sz="1800" dirty="0">
                <a:solidFill>
                  <a:schemeClr val="dk1"/>
                </a:solidFill>
              </a:rPr>
              <a:t>Ambassador@countthekicks.org</a:t>
            </a:r>
            <a:endParaRPr dirty="0"/>
          </a:p>
        </p:txBody>
      </p:sp>
      <p:pic>
        <p:nvPicPr>
          <p:cNvPr id="449" name="Google Shape;449;p1" descr="A black and white logo&#10;&#10;Description automatically generated"/>
          <p:cNvPicPr preferRelativeResize="0"/>
          <p:nvPr/>
        </p:nvPicPr>
        <p:blipFill rotWithShape="1">
          <a:blip r:embed="rId4">
            <a:alphaModFix/>
          </a:blip>
          <a:srcRect/>
          <a:stretch/>
        </p:blipFill>
        <p:spPr>
          <a:xfrm>
            <a:off x="6875419" y="5485967"/>
            <a:ext cx="2343346" cy="9810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4400"/>
              <a:buFont typeface="Arial"/>
              <a:buNone/>
            </a:pPr>
            <a:endParaRPr/>
          </a:p>
        </p:txBody>
      </p:sp>
      <p:sp>
        <p:nvSpPr>
          <p:cNvPr id="551" name="Google Shape;551;p1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440"/>
              <a:buNone/>
            </a:pPr>
            <a:endParaRPr/>
          </a:p>
        </p:txBody>
      </p:sp>
      <p:sp>
        <p:nvSpPr>
          <p:cNvPr id="552" name="Google Shape;552;p10"/>
          <p:cNvSpPr/>
          <p:nvPr/>
        </p:nvSpPr>
        <p:spPr>
          <a:xfrm>
            <a:off x="9894771" y="5563402"/>
            <a:ext cx="2175309" cy="113578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553" name="Google Shape;553;p10" title="Gianna's Baby Save Story"/>
          <p:cNvPicPr preferRelativeResize="0"/>
          <p:nvPr/>
        </p:nvPicPr>
        <p:blipFill rotWithShape="1">
          <a:blip r:embed="rId3">
            <a:alphaModFix/>
          </a:blip>
          <a:srcRect/>
          <a:stretch/>
        </p:blipFill>
        <p:spPr>
          <a:xfrm>
            <a:off x="0" y="-115081"/>
            <a:ext cx="12351392" cy="69730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Effect transition="in" filter="fade">
                                      <p:cBhvr>
                                        <p:cTn id="7" dur="1"/>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Arial"/>
              <a:buNone/>
            </a:pPr>
            <a:br>
              <a:rPr lang="en-US"/>
            </a:br>
            <a:endParaRPr/>
          </a:p>
        </p:txBody>
      </p:sp>
      <p:sp>
        <p:nvSpPr>
          <p:cNvPr id="560" name="Google Shape;560;p11"/>
          <p:cNvSpPr txBox="1"/>
          <p:nvPr/>
        </p:nvSpPr>
        <p:spPr>
          <a:xfrm>
            <a:off x="308844" y="541362"/>
            <a:ext cx="8596668" cy="13208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3F4643"/>
              </a:buClr>
              <a:buSzPts val="4000"/>
              <a:buFont typeface="Arial"/>
              <a:buNone/>
            </a:pPr>
            <a:r>
              <a:rPr lang="en-US" sz="4000" b="0" i="0" u="none" strike="noStrike" cap="none">
                <a:solidFill>
                  <a:srgbClr val="3F4643"/>
                </a:solidFill>
                <a:latin typeface="Arial"/>
                <a:ea typeface="Arial"/>
                <a:cs typeface="Arial"/>
                <a:sym typeface="Arial"/>
              </a:rPr>
              <a:t>Goal: Statewide Implementation </a:t>
            </a:r>
            <a:endParaRPr/>
          </a:p>
        </p:txBody>
      </p:sp>
      <p:pic>
        <p:nvPicPr>
          <p:cNvPr id="561" name="Google Shape;561;p11" descr="A screenshot of a cell phone&#10;&#10;Description automatically generated"/>
          <p:cNvPicPr preferRelativeResize="0"/>
          <p:nvPr/>
        </p:nvPicPr>
        <p:blipFill rotWithShape="1">
          <a:blip r:embed="rId3">
            <a:alphaModFix/>
          </a:blip>
          <a:srcRect t="4488" r="-175" b="71852"/>
          <a:stretch/>
        </p:blipFill>
        <p:spPr>
          <a:xfrm>
            <a:off x="2453489" y="1568115"/>
            <a:ext cx="6041443" cy="49453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12"/>
          <p:cNvSpPr txBox="1">
            <a:spLocks noGrp="1"/>
          </p:cNvSpPr>
          <p:nvPr>
            <p:ph type="title"/>
          </p:nvPr>
        </p:nvSpPr>
        <p:spPr>
          <a:xfrm>
            <a:off x="838200" y="195964"/>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3600"/>
              <a:buFont typeface="Arial"/>
              <a:buNone/>
            </a:pPr>
            <a:r>
              <a:rPr lang="en-US">
                <a:solidFill>
                  <a:srgbClr val="FFFFFF"/>
                </a:solidFill>
              </a:rPr>
              <a:t>Educational Material</a:t>
            </a:r>
            <a:endParaRPr/>
          </a:p>
        </p:txBody>
      </p:sp>
      <p:sp>
        <p:nvSpPr>
          <p:cNvPr id="568" name="Google Shape;568;p12"/>
          <p:cNvSpPr txBox="1"/>
          <p:nvPr/>
        </p:nvSpPr>
        <p:spPr>
          <a:xfrm>
            <a:off x="327955" y="99981"/>
            <a:ext cx="11772946" cy="1855849"/>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3F4643"/>
              </a:buClr>
              <a:buSzPts val="4000"/>
              <a:buFont typeface="Arial"/>
              <a:buNone/>
            </a:pPr>
            <a:r>
              <a:rPr lang="en-US" sz="4000" b="1" i="0" u="none" strike="noStrike" cap="none">
                <a:solidFill>
                  <a:srgbClr val="3F4643"/>
                </a:solidFill>
                <a:latin typeface="Arial"/>
                <a:ea typeface="Arial"/>
                <a:cs typeface="Arial"/>
                <a:sym typeface="Arial"/>
              </a:rPr>
              <a:t>Tennessee</a:t>
            </a:r>
            <a:endParaRPr sz="4000" b="1" i="0" u="none" strike="noStrike" cap="none">
              <a:solidFill>
                <a:srgbClr val="3F4643"/>
              </a:solidFill>
              <a:latin typeface="Arial"/>
              <a:ea typeface="Arial"/>
              <a:cs typeface="Arial"/>
              <a:sym typeface="Arial"/>
            </a:endParaRPr>
          </a:p>
          <a:p>
            <a:pPr marL="0" marR="0" lvl="0" indent="0" algn="ctr" rtl="0">
              <a:lnSpc>
                <a:spcPct val="100000"/>
              </a:lnSpc>
              <a:spcBef>
                <a:spcPts val="0"/>
              </a:spcBef>
              <a:spcAft>
                <a:spcPts val="0"/>
              </a:spcAft>
              <a:buClr>
                <a:srgbClr val="3F4643"/>
              </a:buClr>
              <a:buSzPts val="4000"/>
              <a:buFont typeface="Arial"/>
              <a:buNone/>
            </a:pPr>
            <a:r>
              <a:rPr lang="en-US" sz="4000" b="1" i="0" u="none" strike="noStrike" cap="none">
                <a:solidFill>
                  <a:srgbClr val="3F4643"/>
                </a:solidFill>
                <a:latin typeface="Arial"/>
                <a:ea typeface="Arial"/>
                <a:cs typeface="Arial"/>
                <a:sym typeface="Arial"/>
              </a:rPr>
              <a:t>Patient Education Materials</a:t>
            </a:r>
            <a:endParaRPr/>
          </a:p>
        </p:txBody>
      </p:sp>
      <p:pic>
        <p:nvPicPr>
          <p:cNvPr id="569" name="Google Shape;569;p12" descr="A person holding a yellow piece of paper&#10;&#10;Description automatically generated"/>
          <p:cNvPicPr preferRelativeResize="0"/>
          <p:nvPr/>
        </p:nvPicPr>
        <p:blipFill rotWithShape="1">
          <a:blip r:embed="rId3">
            <a:alphaModFix/>
          </a:blip>
          <a:srcRect/>
          <a:stretch/>
        </p:blipFill>
        <p:spPr>
          <a:xfrm>
            <a:off x="327954" y="4142131"/>
            <a:ext cx="4094417" cy="1648735"/>
          </a:xfrm>
          <a:prstGeom prst="rect">
            <a:avLst/>
          </a:prstGeom>
          <a:noFill/>
          <a:ln>
            <a:noFill/>
          </a:ln>
        </p:spPr>
      </p:pic>
      <p:pic>
        <p:nvPicPr>
          <p:cNvPr id="570" name="Google Shape;570;p12" descr="A person receiving a yellow card from a doctor&#10;&#10;Description automatically generated"/>
          <p:cNvPicPr preferRelativeResize="0"/>
          <p:nvPr/>
        </p:nvPicPr>
        <p:blipFill rotWithShape="1">
          <a:blip r:embed="rId4">
            <a:alphaModFix/>
          </a:blip>
          <a:srcRect/>
          <a:stretch/>
        </p:blipFill>
        <p:spPr>
          <a:xfrm>
            <a:off x="488173" y="2051813"/>
            <a:ext cx="3773977" cy="1749802"/>
          </a:xfrm>
          <a:prstGeom prst="rect">
            <a:avLst/>
          </a:prstGeom>
          <a:noFill/>
          <a:ln>
            <a:noFill/>
          </a:ln>
        </p:spPr>
      </p:pic>
      <p:sp>
        <p:nvSpPr>
          <p:cNvPr id="571" name="Google Shape;571;p12"/>
          <p:cNvSpPr txBox="1"/>
          <p:nvPr/>
        </p:nvSpPr>
        <p:spPr>
          <a:xfrm>
            <a:off x="5245331" y="2111433"/>
            <a:ext cx="5877098" cy="350865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Brochures, App Cards, Posters</a:t>
            </a:r>
            <a:endParaRPr/>
          </a:p>
          <a:p>
            <a:pPr marL="742950" marR="0" lvl="1"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Traditional &amp; At-a-Glance</a:t>
            </a:r>
            <a:endParaRPr/>
          </a:p>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Fetal Movement Monitoring Wristbands</a:t>
            </a:r>
            <a:endParaRPr/>
          </a:p>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Magnets</a:t>
            </a:r>
            <a:endParaRPr/>
          </a:p>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Printable Kick-Counting Charts</a:t>
            </a:r>
            <a:endParaRPr/>
          </a:p>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Digital Resources in 9 languages</a:t>
            </a:r>
            <a:endParaRPr/>
          </a:p>
          <a:p>
            <a:pPr marL="285750" marR="0" lvl="0" indent="-28575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Free App in 20+ languages</a:t>
            </a:r>
            <a:endParaRPr/>
          </a:p>
          <a:p>
            <a:pPr marL="285750" marR="0" lvl="0" indent="-17145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2" descr="Pregnant woman holding stomach"/>
          <p:cNvPicPr preferRelativeResize="0"/>
          <p:nvPr/>
        </p:nvPicPr>
        <p:blipFill rotWithShape="1">
          <a:blip r:embed="rId3">
            <a:alphaModFix amt="35000"/>
          </a:blip>
          <a:srcRect/>
          <a:stretch/>
        </p:blipFill>
        <p:spPr>
          <a:xfrm>
            <a:off x="-1640119" y="-3565340"/>
            <a:ext cx="17021185" cy="10423340"/>
          </a:xfrm>
          <a:prstGeom prst="rect">
            <a:avLst/>
          </a:prstGeom>
          <a:noFill/>
          <a:ln>
            <a:noFill/>
          </a:ln>
        </p:spPr>
      </p:pic>
      <p:sp>
        <p:nvSpPr>
          <p:cNvPr id="456" name="Google Shape;456;p2"/>
          <p:cNvSpPr txBox="1">
            <a:spLocks noGrp="1"/>
          </p:cNvSpPr>
          <p:nvPr>
            <p:ph type="title"/>
          </p:nvPr>
        </p:nvSpPr>
        <p:spPr>
          <a:xfrm>
            <a:off x="154811" y="-104161"/>
            <a:ext cx="9288839" cy="12470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600"/>
              <a:buNone/>
            </a:pPr>
            <a:r>
              <a:rPr lang="en-US" sz="3600"/>
              <a:t>National Stillbirth Numbers by Race</a:t>
            </a:r>
            <a:endParaRPr/>
          </a:p>
        </p:txBody>
      </p:sp>
      <p:sp>
        <p:nvSpPr>
          <p:cNvPr id="457" name="Google Shape;457;p2"/>
          <p:cNvSpPr txBox="1"/>
          <p:nvPr/>
        </p:nvSpPr>
        <p:spPr>
          <a:xfrm>
            <a:off x="242776" y="859116"/>
            <a:ext cx="73617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Chance of experiencing a stillbirth based on 2022 Data from the CDC</a:t>
            </a:r>
            <a:endParaRPr/>
          </a:p>
        </p:txBody>
      </p:sp>
      <p:sp>
        <p:nvSpPr>
          <p:cNvPr id="458" name="Google Shape;458;p2"/>
          <p:cNvSpPr txBox="1"/>
          <p:nvPr/>
        </p:nvSpPr>
        <p:spPr>
          <a:xfrm>
            <a:off x="4196100" y="1706748"/>
            <a:ext cx="27825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7CAB"/>
              </a:buClr>
              <a:buSzPts val="3200"/>
              <a:buFont typeface="Arial"/>
              <a:buNone/>
            </a:pPr>
            <a:r>
              <a:rPr lang="en-US" sz="3200" b="1" i="0" u="none" strike="noStrike" cap="none">
                <a:solidFill>
                  <a:srgbClr val="077CAB"/>
                </a:solidFill>
                <a:latin typeface="Arial"/>
                <a:ea typeface="Arial"/>
                <a:cs typeface="Arial"/>
                <a:sym typeface="Arial"/>
              </a:rPr>
              <a:t>1 in 177</a:t>
            </a:r>
            <a:endParaRPr/>
          </a:p>
        </p:txBody>
      </p:sp>
      <p:sp>
        <p:nvSpPr>
          <p:cNvPr id="459" name="Google Shape;459;p2"/>
          <p:cNvSpPr txBox="1"/>
          <p:nvPr/>
        </p:nvSpPr>
        <p:spPr>
          <a:xfrm>
            <a:off x="821342" y="2825180"/>
            <a:ext cx="27825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7CAB"/>
              </a:buClr>
              <a:buSzPts val="3200"/>
              <a:buFont typeface="Arial"/>
              <a:buNone/>
            </a:pPr>
            <a:r>
              <a:rPr lang="en-US" sz="3200" b="1" i="0" u="none" strike="noStrike" cap="none">
                <a:solidFill>
                  <a:srgbClr val="077CAB"/>
                </a:solidFill>
                <a:latin typeface="Arial"/>
                <a:ea typeface="Arial"/>
                <a:cs typeface="Arial"/>
                <a:sym typeface="Arial"/>
              </a:rPr>
              <a:t>1 in 97</a:t>
            </a:r>
            <a:endParaRPr/>
          </a:p>
        </p:txBody>
      </p:sp>
      <p:sp>
        <p:nvSpPr>
          <p:cNvPr id="460" name="Google Shape;460;p2"/>
          <p:cNvSpPr txBox="1"/>
          <p:nvPr/>
        </p:nvSpPr>
        <p:spPr>
          <a:xfrm>
            <a:off x="3565912" y="2923184"/>
            <a:ext cx="27825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7CAB"/>
              </a:buClr>
              <a:buSzPts val="3200"/>
              <a:buFont typeface="Arial"/>
              <a:buNone/>
            </a:pPr>
            <a:r>
              <a:rPr lang="en-US" sz="3200" b="1" i="0" u="none" strike="noStrike" cap="none">
                <a:solidFill>
                  <a:srgbClr val="077CAB"/>
                </a:solidFill>
                <a:latin typeface="Arial"/>
                <a:ea typeface="Arial"/>
                <a:cs typeface="Arial"/>
                <a:sym typeface="Arial"/>
              </a:rPr>
              <a:t>1 in 100</a:t>
            </a:r>
            <a:endParaRPr/>
          </a:p>
        </p:txBody>
      </p:sp>
      <p:sp>
        <p:nvSpPr>
          <p:cNvPr id="461" name="Google Shape;461;p2"/>
          <p:cNvSpPr txBox="1"/>
          <p:nvPr/>
        </p:nvSpPr>
        <p:spPr>
          <a:xfrm>
            <a:off x="6279821" y="2926025"/>
            <a:ext cx="27825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7CAB"/>
              </a:buClr>
              <a:buSzPts val="3200"/>
              <a:buFont typeface="Arial"/>
              <a:buNone/>
            </a:pPr>
            <a:r>
              <a:rPr lang="en-US" sz="3200" b="1" i="0" u="none" strike="noStrike" cap="none">
                <a:solidFill>
                  <a:srgbClr val="077CAB"/>
                </a:solidFill>
                <a:latin typeface="Arial"/>
                <a:ea typeface="Arial"/>
                <a:cs typeface="Arial"/>
                <a:sym typeface="Arial"/>
              </a:rPr>
              <a:t>1 in 139</a:t>
            </a:r>
            <a:endParaRPr/>
          </a:p>
        </p:txBody>
      </p:sp>
      <p:sp>
        <p:nvSpPr>
          <p:cNvPr id="462" name="Google Shape;462;p2"/>
          <p:cNvSpPr txBox="1"/>
          <p:nvPr/>
        </p:nvSpPr>
        <p:spPr>
          <a:xfrm>
            <a:off x="633127" y="4559800"/>
            <a:ext cx="27825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7CAB"/>
              </a:buClr>
              <a:buSzPts val="3200"/>
              <a:buFont typeface="Arial"/>
              <a:buNone/>
            </a:pPr>
            <a:r>
              <a:rPr lang="en-US" sz="3200" b="1" i="0" u="none" strike="noStrike" cap="none">
                <a:solidFill>
                  <a:srgbClr val="077CAB"/>
                </a:solidFill>
                <a:latin typeface="Arial"/>
                <a:ea typeface="Arial"/>
                <a:cs typeface="Arial"/>
                <a:sym typeface="Arial"/>
              </a:rPr>
              <a:t>1 in 216</a:t>
            </a:r>
            <a:endParaRPr/>
          </a:p>
        </p:txBody>
      </p:sp>
      <p:sp>
        <p:nvSpPr>
          <p:cNvPr id="463" name="Google Shape;463;p2"/>
          <p:cNvSpPr txBox="1"/>
          <p:nvPr/>
        </p:nvSpPr>
        <p:spPr>
          <a:xfrm>
            <a:off x="3522592" y="4569341"/>
            <a:ext cx="27825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7CAB"/>
              </a:buClr>
              <a:buSzPts val="3200"/>
              <a:buFont typeface="Arial"/>
              <a:buNone/>
            </a:pPr>
            <a:r>
              <a:rPr lang="en-US" sz="3200" b="1" i="0" u="none" strike="noStrike" cap="none">
                <a:solidFill>
                  <a:srgbClr val="077CAB"/>
                </a:solidFill>
                <a:latin typeface="Arial"/>
                <a:ea typeface="Arial"/>
                <a:cs typeface="Arial"/>
                <a:sym typeface="Arial"/>
              </a:rPr>
              <a:t>1 in 223</a:t>
            </a:r>
            <a:endParaRPr/>
          </a:p>
        </p:txBody>
      </p:sp>
      <p:sp>
        <p:nvSpPr>
          <p:cNvPr id="464" name="Google Shape;464;p2"/>
          <p:cNvSpPr txBox="1"/>
          <p:nvPr/>
        </p:nvSpPr>
        <p:spPr>
          <a:xfrm>
            <a:off x="3825121" y="2256818"/>
            <a:ext cx="2480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4643"/>
              </a:buClr>
              <a:buSzPts val="1500"/>
              <a:buFont typeface="Arial"/>
              <a:buNone/>
            </a:pPr>
            <a:r>
              <a:rPr lang="en-US" sz="1800" b="0" i="0" u="none" strike="noStrike" cap="none">
                <a:solidFill>
                  <a:srgbClr val="6B7672"/>
                </a:solidFill>
                <a:latin typeface="Arial"/>
                <a:ea typeface="Arial"/>
                <a:cs typeface="Arial"/>
                <a:sym typeface="Arial"/>
              </a:rPr>
              <a:t>U.S. </a:t>
            </a:r>
            <a:r>
              <a:rPr lang="en-US" sz="1800" b="0" i="1" u="none" strike="noStrike" cap="none">
                <a:solidFill>
                  <a:srgbClr val="6B7672"/>
                </a:solidFill>
                <a:latin typeface="Arial"/>
                <a:ea typeface="Arial"/>
                <a:cs typeface="Arial"/>
                <a:sym typeface="Arial"/>
              </a:rPr>
              <a:t>pregnancies</a:t>
            </a:r>
            <a:endParaRPr/>
          </a:p>
        </p:txBody>
      </p:sp>
      <p:sp>
        <p:nvSpPr>
          <p:cNvPr id="465" name="Google Shape;465;p2"/>
          <p:cNvSpPr txBox="1"/>
          <p:nvPr/>
        </p:nvSpPr>
        <p:spPr>
          <a:xfrm>
            <a:off x="242776" y="3377019"/>
            <a:ext cx="2480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4643"/>
              </a:buClr>
              <a:buSzPts val="1500"/>
              <a:buFont typeface="Arial"/>
              <a:buNone/>
            </a:pPr>
            <a:r>
              <a:rPr lang="en-US" sz="1800" b="0" i="0" u="none" strike="noStrike" cap="none">
                <a:solidFill>
                  <a:srgbClr val="6B7672"/>
                </a:solidFill>
                <a:latin typeface="Arial"/>
                <a:ea typeface="Arial"/>
                <a:cs typeface="Arial"/>
                <a:sym typeface="Arial"/>
              </a:rPr>
              <a:t>Native Hawaiian or Other Pacific Islanders</a:t>
            </a:r>
            <a:endParaRPr/>
          </a:p>
        </p:txBody>
      </p:sp>
      <p:sp>
        <p:nvSpPr>
          <p:cNvPr id="466" name="Google Shape;466;p2"/>
          <p:cNvSpPr txBox="1"/>
          <p:nvPr/>
        </p:nvSpPr>
        <p:spPr>
          <a:xfrm>
            <a:off x="3203574" y="3509557"/>
            <a:ext cx="2480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4643"/>
              </a:buClr>
              <a:buSzPts val="1500"/>
              <a:buFont typeface="Arial"/>
              <a:buNone/>
            </a:pPr>
            <a:r>
              <a:rPr lang="en-US" sz="1800" b="0" i="0" u="none" strike="noStrike" cap="none">
                <a:solidFill>
                  <a:srgbClr val="6B7672"/>
                </a:solidFill>
                <a:latin typeface="Arial"/>
                <a:ea typeface="Arial"/>
                <a:cs typeface="Arial"/>
                <a:sym typeface="Arial"/>
              </a:rPr>
              <a:t>Black Pregnancies</a:t>
            </a:r>
            <a:endParaRPr/>
          </a:p>
        </p:txBody>
      </p:sp>
      <p:sp>
        <p:nvSpPr>
          <p:cNvPr id="467" name="Google Shape;467;p2"/>
          <p:cNvSpPr txBox="1"/>
          <p:nvPr/>
        </p:nvSpPr>
        <p:spPr>
          <a:xfrm>
            <a:off x="5951577" y="3486111"/>
            <a:ext cx="2480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4643"/>
              </a:buClr>
              <a:buSzPts val="1500"/>
              <a:buFont typeface="Arial"/>
              <a:buNone/>
            </a:pPr>
            <a:r>
              <a:rPr lang="en-US" sz="1800" b="0" i="0" u="none" strike="noStrike" cap="none">
                <a:solidFill>
                  <a:srgbClr val="6B7672"/>
                </a:solidFill>
                <a:latin typeface="Arial"/>
                <a:ea typeface="Arial"/>
                <a:cs typeface="Arial"/>
                <a:sym typeface="Arial"/>
              </a:rPr>
              <a:t>Indigenous Pregnancies</a:t>
            </a:r>
            <a:endParaRPr/>
          </a:p>
        </p:txBody>
      </p:sp>
      <p:sp>
        <p:nvSpPr>
          <p:cNvPr id="468" name="Google Shape;468;p2"/>
          <p:cNvSpPr txBox="1"/>
          <p:nvPr/>
        </p:nvSpPr>
        <p:spPr>
          <a:xfrm>
            <a:off x="154811" y="5217448"/>
            <a:ext cx="2480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4643"/>
              </a:buClr>
              <a:buSzPts val="1500"/>
              <a:buFont typeface="Arial"/>
              <a:buNone/>
            </a:pPr>
            <a:r>
              <a:rPr lang="en-US" sz="1800" b="0" i="0" u="none" strike="noStrike" cap="none">
                <a:solidFill>
                  <a:srgbClr val="6B7672"/>
                </a:solidFill>
                <a:latin typeface="Arial"/>
                <a:ea typeface="Arial"/>
                <a:cs typeface="Arial"/>
                <a:sym typeface="Arial"/>
              </a:rPr>
              <a:t>Hispanic Pregnancies</a:t>
            </a:r>
            <a:endParaRPr/>
          </a:p>
        </p:txBody>
      </p:sp>
      <p:sp>
        <p:nvSpPr>
          <p:cNvPr id="469" name="Google Shape;469;p2"/>
          <p:cNvSpPr txBox="1"/>
          <p:nvPr/>
        </p:nvSpPr>
        <p:spPr>
          <a:xfrm>
            <a:off x="3107365" y="5217448"/>
            <a:ext cx="2480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4643"/>
              </a:buClr>
              <a:buSzPts val="1500"/>
              <a:buFont typeface="Arial"/>
              <a:buNone/>
            </a:pPr>
            <a:r>
              <a:rPr lang="en-US" sz="1800" b="0" i="0" u="none" strike="noStrike" cap="none">
                <a:solidFill>
                  <a:srgbClr val="6B7672"/>
                </a:solidFill>
                <a:latin typeface="Arial"/>
                <a:ea typeface="Arial"/>
                <a:cs typeface="Arial"/>
                <a:sym typeface="Arial"/>
              </a:rPr>
              <a:t>White Pregnancies</a:t>
            </a:r>
            <a:endParaRPr/>
          </a:p>
        </p:txBody>
      </p:sp>
      <p:sp>
        <p:nvSpPr>
          <p:cNvPr id="470" name="Google Shape;470;p2"/>
          <p:cNvSpPr txBox="1"/>
          <p:nvPr/>
        </p:nvSpPr>
        <p:spPr>
          <a:xfrm>
            <a:off x="6059919" y="5293620"/>
            <a:ext cx="2480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4643"/>
              </a:buClr>
              <a:buSzPts val="1500"/>
              <a:buFont typeface="Arial"/>
              <a:buNone/>
            </a:pPr>
            <a:r>
              <a:rPr lang="en-US" sz="1800" b="0" i="0" u="none" strike="noStrike" cap="none">
                <a:solidFill>
                  <a:srgbClr val="6B7672"/>
                </a:solidFill>
                <a:latin typeface="Arial"/>
                <a:ea typeface="Arial"/>
                <a:cs typeface="Arial"/>
                <a:sym typeface="Arial"/>
              </a:rPr>
              <a:t>Asian Pregnancies</a:t>
            </a:r>
            <a:endParaRPr/>
          </a:p>
        </p:txBody>
      </p:sp>
      <p:sp>
        <p:nvSpPr>
          <p:cNvPr id="471" name="Google Shape;471;p2"/>
          <p:cNvSpPr txBox="1"/>
          <p:nvPr/>
        </p:nvSpPr>
        <p:spPr>
          <a:xfrm>
            <a:off x="6415118" y="4614142"/>
            <a:ext cx="27825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77CAB"/>
              </a:buClr>
              <a:buSzPts val="3200"/>
              <a:buFont typeface="Arial"/>
              <a:buNone/>
            </a:pPr>
            <a:r>
              <a:rPr lang="en-US" sz="3200" b="1" i="0" u="none" strike="noStrike" cap="none">
                <a:solidFill>
                  <a:srgbClr val="077CAB"/>
                </a:solidFill>
                <a:latin typeface="Arial"/>
                <a:ea typeface="Arial"/>
                <a:cs typeface="Arial"/>
                <a:sym typeface="Arial"/>
              </a:rPr>
              <a:t>1 in 270</a:t>
            </a:r>
            <a:endParaRPr/>
          </a:p>
        </p:txBody>
      </p:sp>
      <p:sp>
        <p:nvSpPr>
          <p:cNvPr id="472" name="Google Shape;472;p2"/>
          <p:cNvSpPr txBox="1"/>
          <p:nvPr/>
        </p:nvSpPr>
        <p:spPr>
          <a:xfrm>
            <a:off x="3923634" y="1060376"/>
            <a:ext cx="7560800" cy="430847"/>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3F4643"/>
              </a:buClr>
              <a:buSzPts val="1000"/>
              <a:buFont typeface="Arial"/>
              <a:buNone/>
            </a:pPr>
            <a:r>
              <a:rPr lang="en-US" sz="1200" b="0" i="0" u="none" strike="noStrike" cap="none" dirty="0">
                <a:solidFill>
                  <a:srgbClr val="3F4643"/>
                </a:solidFill>
                <a:latin typeface="Arial"/>
                <a:ea typeface="Arial"/>
                <a:cs typeface="Arial"/>
                <a:sym typeface="Arial"/>
              </a:rPr>
              <a:t>(CDC 2022 Vital Statistics, available on request</a:t>
            </a:r>
            <a:r>
              <a:rPr lang="en-US" sz="1200" dirty="0">
                <a:solidFill>
                  <a:srgbClr val="3F4643"/>
                </a:solidFill>
              </a:rPr>
              <a:t>)</a:t>
            </a:r>
            <a:endParaRPr sz="1200" b="0" i="0" u="none" strike="noStrike" cap="none" dirty="0">
              <a:solidFill>
                <a:srgbClr val="000000"/>
              </a:solidFill>
              <a:latin typeface="Arial"/>
              <a:ea typeface="Arial"/>
              <a:cs typeface="Arial"/>
              <a:sym typeface="Arial"/>
            </a:endParaRPr>
          </a:p>
        </p:txBody>
      </p:sp>
      <p:sp>
        <p:nvSpPr>
          <p:cNvPr id="473" name="Google Shape;473;p2"/>
          <p:cNvSpPr txBox="1"/>
          <p:nvPr/>
        </p:nvSpPr>
        <p:spPr>
          <a:xfrm>
            <a:off x="4369957" y="2520028"/>
            <a:ext cx="27902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5-year average (2018-2022)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
          <p:cNvSpPr txBox="1">
            <a:spLocks noGrp="1"/>
          </p:cNvSpPr>
          <p:nvPr>
            <p:ph type="title"/>
          </p:nvPr>
        </p:nvSpPr>
        <p:spPr>
          <a:xfrm>
            <a:off x="677333" y="609600"/>
            <a:ext cx="8596800" cy="13208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accent1"/>
              </a:buClr>
              <a:buSzPts val="2700"/>
              <a:buFont typeface="Arial"/>
              <a:buNone/>
            </a:pPr>
            <a:r>
              <a:rPr lang="en-US">
                <a:solidFill>
                  <a:srgbClr val="3F4643"/>
                </a:solidFill>
              </a:rPr>
              <a:t>Stillbirth Data in Tennessee</a:t>
            </a:r>
            <a:endParaRPr/>
          </a:p>
        </p:txBody>
      </p:sp>
      <p:pic>
        <p:nvPicPr>
          <p:cNvPr id="480" name="Google Shape;480;p3"/>
          <p:cNvPicPr preferRelativeResize="0"/>
          <p:nvPr/>
        </p:nvPicPr>
        <p:blipFill rotWithShape="1">
          <a:blip r:embed="rId3">
            <a:alphaModFix/>
          </a:blip>
          <a:srcRect/>
          <a:stretch/>
        </p:blipFill>
        <p:spPr>
          <a:xfrm>
            <a:off x="0" y="1675132"/>
            <a:ext cx="12192000" cy="35077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
          <p:cNvSpPr txBox="1">
            <a:spLocks noGrp="1"/>
          </p:cNvSpPr>
          <p:nvPr>
            <p:ph type="title"/>
          </p:nvPr>
        </p:nvSpPr>
        <p:spPr>
          <a:xfrm>
            <a:off x="107668" y="11397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1800"/>
              <a:buNone/>
            </a:pPr>
            <a:r>
              <a:rPr lang="en-US"/>
              <a:t>Stillbirth &amp; Severe Maternal Morbidity</a:t>
            </a:r>
            <a:endParaRPr/>
          </a:p>
        </p:txBody>
      </p:sp>
      <p:grpSp>
        <p:nvGrpSpPr>
          <p:cNvPr id="486" name="Google Shape;486;p4"/>
          <p:cNvGrpSpPr/>
          <p:nvPr/>
        </p:nvGrpSpPr>
        <p:grpSpPr>
          <a:xfrm>
            <a:off x="491779" y="1786214"/>
            <a:ext cx="6397907" cy="3335401"/>
            <a:chOff x="0" y="346677"/>
            <a:chExt cx="6397907" cy="3335401"/>
          </a:xfrm>
        </p:grpSpPr>
        <p:sp>
          <p:nvSpPr>
            <p:cNvPr id="487" name="Google Shape;487;p4"/>
            <p:cNvSpPr/>
            <p:nvPr/>
          </p:nvSpPr>
          <p:spPr>
            <a:xfrm>
              <a:off x="0" y="346677"/>
              <a:ext cx="6397907" cy="10810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txBox="1"/>
            <p:nvPr/>
          </p:nvSpPr>
          <p:spPr>
            <a:xfrm>
              <a:off x="52774" y="399451"/>
              <a:ext cx="6292359" cy="97553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Stillbirth is a significant contributor to severe maternal morbidity (SMM)</a:t>
              </a:r>
              <a:endParaRPr sz="1600" b="0" i="0" u="none" strike="noStrike" cap="none">
                <a:solidFill>
                  <a:schemeClr val="lt1"/>
                </a:solidFill>
                <a:latin typeface="Arial"/>
                <a:ea typeface="Arial"/>
                <a:cs typeface="Arial"/>
                <a:sym typeface="Arial"/>
              </a:endParaRPr>
            </a:p>
          </p:txBody>
        </p:sp>
        <p:sp>
          <p:nvSpPr>
            <p:cNvPr id="489" name="Google Shape;489;p4"/>
            <p:cNvSpPr/>
            <p:nvPr/>
          </p:nvSpPr>
          <p:spPr>
            <a:xfrm>
              <a:off x="0" y="1473838"/>
              <a:ext cx="6397907" cy="10810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txBox="1"/>
            <p:nvPr/>
          </p:nvSpPr>
          <p:spPr>
            <a:xfrm>
              <a:off x="52774" y="1526612"/>
              <a:ext cx="6292359" cy="97553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Women who experience a stillbirth are four to five times more likely to die and 7 times more likely to experience SMM </a:t>
              </a:r>
              <a:endParaRPr/>
            </a:p>
          </p:txBody>
        </p:sp>
        <p:sp>
          <p:nvSpPr>
            <p:cNvPr id="491" name="Google Shape;491;p4"/>
            <p:cNvSpPr/>
            <p:nvPr/>
          </p:nvSpPr>
          <p:spPr>
            <a:xfrm>
              <a:off x="0" y="2600998"/>
              <a:ext cx="6397907" cy="10810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txBox="1"/>
            <p:nvPr/>
          </p:nvSpPr>
          <p:spPr>
            <a:xfrm>
              <a:off x="52774" y="2653772"/>
              <a:ext cx="6292359" cy="97553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These results indicated an increased risk of SMM among patients with stillbirth. Investigators concluded SMM risk is increased not only during the delivery hospitalization but also at any time during the prenatal period and up to 1 year following delivery. (AJOG,2024) </a:t>
              </a:r>
              <a:endParaRPr sz="1600" b="0" i="0" u="none" strike="noStrike" cap="none">
                <a:solidFill>
                  <a:schemeClr val="lt1"/>
                </a:solidFill>
                <a:latin typeface="Arial"/>
                <a:ea typeface="Arial"/>
                <a:cs typeface="Arial"/>
                <a:sym typeface="Arial"/>
              </a:endParaRPr>
            </a:p>
          </p:txBody>
        </p:sp>
      </p:grpSp>
      <p:pic>
        <p:nvPicPr>
          <p:cNvPr id="493" name="Google Shape;493;p4" descr="A person holding a baby&#10;&#10;Description automatically generated"/>
          <p:cNvPicPr preferRelativeResize="0"/>
          <p:nvPr/>
        </p:nvPicPr>
        <p:blipFill rotWithShape="1">
          <a:blip r:embed="rId3">
            <a:alphaModFix/>
          </a:blip>
          <a:srcRect/>
          <a:stretch/>
        </p:blipFill>
        <p:spPr>
          <a:xfrm>
            <a:off x="8377240" y="4015103"/>
            <a:ext cx="3521673" cy="2642015"/>
          </a:xfrm>
          <a:prstGeom prst="rect">
            <a:avLst/>
          </a:prstGeom>
          <a:noFill/>
          <a:ln>
            <a:noFill/>
          </a:ln>
        </p:spPr>
      </p:pic>
      <p:sp>
        <p:nvSpPr>
          <p:cNvPr id="494" name="Google Shape;494;p4"/>
          <p:cNvSpPr txBox="1"/>
          <p:nvPr/>
        </p:nvSpPr>
        <p:spPr>
          <a:xfrm>
            <a:off x="5289911" y="6236362"/>
            <a:ext cx="2933459" cy="4207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67"/>
              <a:buFont typeface="Arial"/>
              <a:buNone/>
            </a:pPr>
            <a:r>
              <a:rPr lang="en-US" sz="1067" b="0" i="0" u="none" strike="noStrike" cap="none">
                <a:solidFill>
                  <a:srgbClr val="000000"/>
                </a:solidFill>
                <a:latin typeface="Arial"/>
                <a:ea typeface="Arial"/>
                <a:cs typeface="Arial"/>
                <a:sym typeface="Arial"/>
              </a:rPr>
              <a:t>Pictured: Shawn Soumilas and her son, Zach – born still in 2010, used with permission</a:t>
            </a:r>
            <a:endParaRPr/>
          </a:p>
        </p:txBody>
      </p:sp>
      <p:pic>
        <p:nvPicPr>
          <p:cNvPr id="495" name="Google Shape;495;p4"/>
          <p:cNvPicPr preferRelativeResize="0"/>
          <p:nvPr/>
        </p:nvPicPr>
        <p:blipFill rotWithShape="1">
          <a:blip r:embed="rId4">
            <a:alphaModFix/>
          </a:blip>
          <a:srcRect/>
          <a:stretch/>
        </p:blipFill>
        <p:spPr>
          <a:xfrm>
            <a:off x="7325891" y="791963"/>
            <a:ext cx="4573022" cy="312528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5"/>
          <p:cNvPicPr preferRelativeResize="0"/>
          <p:nvPr/>
        </p:nvPicPr>
        <p:blipFill rotWithShape="1">
          <a:blip r:embed="rId3">
            <a:alphaModFix/>
          </a:blip>
          <a:srcRect t="15371"/>
          <a:stretch/>
        </p:blipFill>
        <p:spPr>
          <a:xfrm>
            <a:off x="120650" y="1409700"/>
            <a:ext cx="11950700" cy="4070718"/>
          </a:xfrm>
          <a:prstGeom prst="rect">
            <a:avLst/>
          </a:prstGeom>
          <a:noFill/>
          <a:ln w="9525" cap="flat" cmpd="sng">
            <a:solidFill>
              <a:schemeClr val="dk1"/>
            </a:solidFill>
            <a:prstDash val="solid"/>
            <a:round/>
            <a:headEnd type="none" w="sm" len="sm"/>
            <a:tailEnd type="none" w="sm" len="sm"/>
          </a:ln>
        </p:spPr>
      </p:pic>
      <p:sp>
        <p:nvSpPr>
          <p:cNvPr id="501" name="Google Shape;501;p5"/>
          <p:cNvSpPr txBox="1"/>
          <p:nvPr/>
        </p:nvSpPr>
        <p:spPr>
          <a:xfrm>
            <a:off x="382970" y="394766"/>
            <a:ext cx="5941630" cy="800179"/>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1" u="none" strike="noStrike" cap="none">
                <a:solidFill>
                  <a:srgbClr val="3F4643"/>
                </a:solidFill>
                <a:latin typeface="Arial"/>
                <a:ea typeface="Arial"/>
                <a:cs typeface="Arial"/>
                <a:sym typeface="Arial"/>
              </a:rPr>
              <a:t>Count the Kicks </a:t>
            </a:r>
            <a:r>
              <a:rPr lang="en-US" sz="3600" b="0" i="0" u="none" strike="noStrike" cap="none">
                <a:solidFill>
                  <a:srgbClr val="3F4643"/>
                </a:solidFill>
                <a:latin typeface="Arial"/>
                <a:ea typeface="Arial"/>
                <a:cs typeface="Arial"/>
                <a:sym typeface="Arial"/>
              </a:rPr>
              <a:t>Evidence</a:t>
            </a:r>
            <a:endParaRPr sz="3333" b="0" i="0" u="none" strike="noStrike" cap="none">
              <a:solidFill>
                <a:srgbClr val="3F464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6"/>
          <p:cNvPicPr preferRelativeResize="0"/>
          <p:nvPr/>
        </p:nvPicPr>
        <p:blipFill rotWithShape="1">
          <a:blip r:embed="rId3">
            <a:alphaModFix/>
          </a:blip>
          <a:srcRect/>
          <a:stretch/>
        </p:blipFill>
        <p:spPr>
          <a:xfrm>
            <a:off x="884581" y="703043"/>
            <a:ext cx="5279112" cy="3207958"/>
          </a:xfrm>
          <a:prstGeom prst="rect">
            <a:avLst/>
          </a:prstGeom>
          <a:noFill/>
          <a:ln w="9525" cap="flat" cmpd="sng">
            <a:solidFill>
              <a:schemeClr val="dk1"/>
            </a:solidFill>
            <a:prstDash val="solid"/>
            <a:round/>
            <a:headEnd type="none" w="sm" len="sm"/>
            <a:tailEnd type="none" w="sm" len="sm"/>
          </a:ln>
        </p:spPr>
      </p:pic>
      <p:pic>
        <p:nvPicPr>
          <p:cNvPr id="508" name="Google Shape;508;p6"/>
          <p:cNvPicPr preferRelativeResize="0"/>
          <p:nvPr/>
        </p:nvPicPr>
        <p:blipFill rotWithShape="1">
          <a:blip r:embed="rId4">
            <a:alphaModFix/>
          </a:blip>
          <a:srcRect/>
          <a:stretch/>
        </p:blipFill>
        <p:spPr>
          <a:xfrm>
            <a:off x="2543518" y="4036213"/>
            <a:ext cx="1961238" cy="1961238"/>
          </a:xfrm>
          <a:prstGeom prst="rect">
            <a:avLst/>
          </a:prstGeom>
          <a:noFill/>
          <a:ln>
            <a:noFill/>
          </a:ln>
        </p:spPr>
      </p:pic>
      <p:sp>
        <p:nvSpPr>
          <p:cNvPr id="509" name="Google Shape;509;p6"/>
          <p:cNvSpPr txBox="1"/>
          <p:nvPr/>
        </p:nvSpPr>
        <p:spPr>
          <a:xfrm>
            <a:off x="1928908" y="5997451"/>
            <a:ext cx="637081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7C8C7"/>
              </a:buClr>
              <a:buSzPts val="1800"/>
              <a:buFont typeface="Arial"/>
              <a:buNone/>
            </a:pPr>
            <a:r>
              <a:rPr lang="en-US" sz="1800" b="1" i="0" u="sng" strike="noStrike" cap="none">
                <a:solidFill>
                  <a:srgbClr val="67C8C7"/>
                </a:solidFill>
                <a:latin typeface="Arial"/>
                <a:ea typeface="Arial"/>
                <a:cs typeface="Arial"/>
                <a:sym typeface="Arial"/>
              </a:rPr>
              <a:t>https://</a:t>
            </a:r>
            <a:r>
              <a:rPr lang="en-US" sz="1800" b="1" i="0" u="sng" strike="noStrike" cap="none">
                <a:solidFill>
                  <a:srgbClr val="67C8C7"/>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bit.ly/FetalMovement</a:t>
            </a:r>
            <a:endParaRPr sz="1800" b="1" i="0" u="sng" strike="noStrike" cap="none">
              <a:solidFill>
                <a:srgbClr val="67C8C7"/>
              </a:solidFill>
              <a:latin typeface="Arial"/>
              <a:ea typeface="Arial"/>
              <a:cs typeface="Arial"/>
              <a:sym typeface="Arial"/>
            </a:endParaRPr>
          </a:p>
        </p:txBody>
      </p:sp>
      <p:pic>
        <p:nvPicPr>
          <p:cNvPr id="510" name="Google Shape;510;p6" descr="A person getting ultrasound on a pregnant person's stomach&#10;&#10;AI-generated content may be incorrect."/>
          <p:cNvPicPr preferRelativeResize="0"/>
          <p:nvPr/>
        </p:nvPicPr>
        <p:blipFill rotWithShape="1">
          <a:blip r:embed="rId6">
            <a:alphaModFix/>
          </a:blip>
          <a:srcRect/>
          <a:stretch/>
        </p:blipFill>
        <p:spPr>
          <a:xfrm>
            <a:off x="6892636" y="0"/>
            <a:ext cx="5299364" cy="68580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
          <p:cNvSpPr txBox="1">
            <a:spLocks noGrp="1"/>
          </p:cNvSpPr>
          <p:nvPr>
            <p:ph type="title"/>
          </p:nvPr>
        </p:nvSpPr>
        <p:spPr>
          <a:xfrm>
            <a:off x="309614" y="236978"/>
            <a:ext cx="11360800" cy="763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a:t>ACOG Guidance and Count the Kicks </a:t>
            </a:r>
            <a:endParaRPr/>
          </a:p>
        </p:txBody>
      </p:sp>
      <p:grpSp>
        <p:nvGrpSpPr>
          <p:cNvPr id="517" name="Google Shape;517;p7"/>
          <p:cNvGrpSpPr/>
          <p:nvPr/>
        </p:nvGrpSpPr>
        <p:grpSpPr>
          <a:xfrm>
            <a:off x="954158" y="1292087"/>
            <a:ext cx="8468138" cy="6537229"/>
            <a:chOff x="0" y="0"/>
            <a:chExt cx="8468138" cy="6537229"/>
          </a:xfrm>
        </p:grpSpPr>
        <p:sp>
          <p:nvSpPr>
            <p:cNvPr id="518" name="Google Shape;518;p7"/>
            <p:cNvSpPr/>
            <p:nvPr/>
          </p:nvSpPr>
          <p:spPr>
            <a:xfrm>
              <a:off x="0" y="0"/>
              <a:ext cx="8468138" cy="1581604"/>
            </a:xfrm>
            <a:prstGeom prst="roundRect">
              <a:avLst>
                <a:gd name="adj" fmla="val 16667"/>
              </a:avLst>
            </a:prstGeom>
            <a:solidFill>
              <a:schemeClr val="dk2"/>
            </a:solidFill>
            <a:ln w="254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txBox="1"/>
            <p:nvPr/>
          </p:nvSpPr>
          <p:spPr>
            <a:xfrm>
              <a:off x="77208" y="77208"/>
              <a:ext cx="8313722" cy="142718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The </a:t>
              </a:r>
              <a:r>
                <a:rPr lang="en-US" sz="1600" b="1" i="0" u="none" strike="noStrike" cap="none">
                  <a:solidFill>
                    <a:schemeClr val="lt1"/>
                  </a:solidFill>
                  <a:latin typeface="Arial"/>
                  <a:ea typeface="Arial"/>
                  <a:cs typeface="Arial"/>
                  <a:sym typeface="Arial"/>
                </a:rPr>
                <a:t>American College of Obstetricians and Gynecologists (ACOG)</a:t>
              </a:r>
              <a:r>
                <a:rPr lang="en-US" sz="1600" b="0" i="0" u="none" strike="noStrike" cap="none">
                  <a:solidFill>
                    <a:schemeClr val="lt1"/>
                  </a:solidFill>
                  <a:latin typeface="Arial"/>
                  <a:ea typeface="Arial"/>
                  <a:cs typeface="Arial"/>
                  <a:sym typeface="Arial"/>
                </a:rPr>
                <a:t> provides guidance on fetal movement monitoring, ACOG emphasizes:</a:t>
              </a:r>
              <a:endParaRPr sz="1600" b="0" i="0" u="none" strike="noStrike" cap="none">
                <a:solidFill>
                  <a:schemeClr val="lt1"/>
                </a:solidFill>
                <a:latin typeface="Arial"/>
                <a:ea typeface="Arial"/>
                <a:cs typeface="Arial"/>
                <a:sym typeface="Arial"/>
              </a:endParaRPr>
            </a:p>
          </p:txBody>
        </p:sp>
        <p:sp>
          <p:nvSpPr>
            <p:cNvPr id="520" name="Google Shape;520;p7"/>
            <p:cNvSpPr/>
            <p:nvPr/>
          </p:nvSpPr>
          <p:spPr>
            <a:xfrm>
              <a:off x="0" y="1586588"/>
              <a:ext cx="8468138" cy="49506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txBox="1"/>
            <p:nvPr/>
          </p:nvSpPr>
          <p:spPr>
            <a:xfrm>
              <a:off x="0" y="1586588"/>
              <a:ext cx="8468138" cy="4950641"/>
            </a:xfrm>
            <a:prstGeom prst="rect">
              <a:avLst/>
            </a:prstGeom>
            <a:noFill/>
            <a:ln>
              <a:noFill/>
            </a:ln>
          </p:spPr>
          <p:txBody>
            <a:bodyPr spcFirstLastPara="1" wrap="square" lIns="268850"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Maternal Awareness of Fetal Movement</a:t>
              </a:r>
              <a:r>
                <a:rPr lang="en-US" sz="1600" b="0" i="0" u="none" strike="noStrike" cap="none">
                  <a:solidFill>
                    <a:schemeClr val="dk1"/>
                  </a:solidFill>
                  <a:latin typeface="Arial"/>
                  <a:ea typeface="Arial"/>
                  <a:cs typeface="Arial"/>
                  <a:sym typeface="Arial"/>
                </a:rPr>
                <a:t>: ACOG acknowledges the clinical significance of decreased fetal movement as a potential sign of fetal compromise. They encourage pregnant individuals to report any subjective decrease in fetal movement to their healthcare provider.</a:t>
              </a:r>
              <a:endParaRPr sz="1600" b="0" i="0" u="none" strike="noStrike" cap="none">
                <a:solidFill>
                  <a:schemeClr val="dk1"/>
                </a:solidFill>
                <a:latin typeface="Arial"/>
                <a:ea typeface="Arial"/>
                <a:cs typeface="Arial"/>
                <a:sym typeface="Arial"/>
              </a:endParaRPr>
            </a:p>
            <a:p>
              <a:pPr marL="171450" marR="0" lvl="1" indent="-171450" algn="l" rtl="0">
                <a:lnSpc>
                  <a:spcPct val="90000"/>
                </a:lnSpc>
                <a:spcBef>
                  <a:spcPts val="32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No Universal Standard for Kick Counts</a:t>
              </a:r>
              <a:r>
                <a:rPr lang="en-US" sz="1600" b="0" i="0" u="none" strike="noStrike" cap="none">
                  <a:solidFill>
                    <a:schemeClr val="dk1"/>
                  </a:solidFill>
                  <a:latin typeface="Arial"/>
                  <a:ea typeface="Arial"/>
                  <a:cs typeface="Arial"/>
                  <a:sym typeface="Arial"/>
                </a:rPr>
                <a:t>: ACOG does not specify a standardized method for counting fetal movements (e.g., "10 kicks in 2 hours"). Instead, it leaves the approach to individual patient needs and clinical judgment. They emphasize individualized care over routine or universal implementation of formal kick counting.</a:t>
              </a:r>
              <a:endParaRPr sz="1600" b="0" i="0" u="none" strike="noStrike" cap="none">
                <a:solidFill>
                  <a:schemeClr val="dk1"/>
                </a:solidFill>
                <a:latin typeface="Arial"/>
                <a:ea typeface="Arial"/>
                <a:cs typeface="Arial"/>
                <a:sym typeface="Arial"/>
              </a:endParaRPr>
            </a:p>
            <a:p>
              <a:pPr marL="171450" marR="0" lvl="1" indent="-171450" algn="l" rtl="0">
                <a:lnSpc>
                  <a:spcPct val="90000"/>
                </a:lnSpc>
                <a:spcBef>
                  <a:spcPts val="32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When to Use Fetal Movement Monitoring</a:t>
              </a:r>
              <a:r>
                <a:rPr lang="en-US" sz="1600" b="0" i="0" u="none" strike="noStrike" cap="none">
                  <a:solidFill>
                    <a:schemeClr val="dk1"/>
                  </a:solidFill>
                  <a:latin typeface="Arial"/>
                  <a:ea typeface="Arial"/>
                  <a:cs typeface="Arial"/>
                  <a:sym typeface="Arial"/>
                </a:rPr>
                <a:t>: ACOG highlights that monitoring fetal movements can be particularly beneficial in pregnancies at higher risk for complications (e.g., growth restriction, hypertension, diabetes).</a:t>
              </a:r>
              <a:endParaRPr sz="1600" b="0" i="0" u="none" strike="noStrike" cap="none">
                <a:solidFill>
                  <a:schemeClr val="dk1"/>
                </a:solidFill>
                <a:latin typeface="Arial"/>
                <a:ea typeface="Arial"/>
                <a:cs typeface="Arial"/>
                <a:sym typeface="Arial"/>
              </a:endParaRPr>
            </a:p>
          </p:txBody>
        </p:sp>
      </p:grpSp>
      <p:sp>
        <p:nvSpPr>
          <p:cNvPr id="522" name="Google Shape;522;p7"/>
          <p:cNvSpPr txBox="1"/>
          <p:nvPr/>
        </p:nvSpPr>
        <p:spPr>
          <a:xfrm>
            <a:off x="3965713" y="5347253"/>
            <a:ext cx="6609522"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12121"/>
              </a:buClr>
              <a:buSzPts val="1050"/>
              <a:buFont typeface="Arial"/>
              <a:buNone/>
            </a:pPr>
            <a:r>
              <a:rPr lang="en-US" sz="1050" b="0" i="1" u="none" strike="noStrike" cap="none">
                <a:solidFill>
                  <a:srgbClr val="212121"/>
                </a:solidFill>
                <a:latin typeface="Arial"/>
                <a:ea typeface="Arial"/>
                <a:cs typeface="Arial"/>
                <a:sym typeface="Arial"/>
              </a:rPr>
              <a:t>Antepartum Fetal Surveillance: ACOG Practice Bulletin, Number 229. Obstet Gynecol. 2021 Jun 1;137(6):e116-e127. doi: 10.1097/AOG.0000000000004410. PMID: 34011889.</a:t>
            </a:r>
            <a:endParaRPr sz="1050" b="0" i="1" u="none" strike="noStrike" cap="none">
              <a:solidFill>
                <a:srgbClr val="21212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endParaRPr sz="1050" b="0" i="1" u="none" strike="noStrike" cap="none">
              <a:solidFill>
                <a:srgbClr val="21212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8" descr="A cell phone with a screen showing a game&#10;&#10;Description automatically generated"/>
          <p:cNvPicPr preferRelativeResize="0"/>
          <p:nvPr/>
        </p:nvPicPr>
        <p:blipFill rotWithShape="1">
          <a:blip r:embed="rId3">
            <a:alphaModFix/>
          </a:blip>
          <a:srcRect l="24020" t="5357" r="25376" b="8114"/>
          <a:stretch/>
        </p:blipFill>
        <p:spPr>
          <a:xfrm>
            <a:off x="627642" y="1256580"/>
            <a:ext cx="2621450" cy="4482595"/>
          </a:xfrm>
          <a:prstGeom prst="rect">
            <a:avLst/>
          </a:prstGeom>
          <a:noFill/>
          <a:ln>
            <a:noFill/>
          </a:ln>
        </p:spPr>
      </p:pic>
      <p:pic>
        <p:nvPicPr>
          <p:cNvPr id="529" name="Google Shape;529;p8" descr="A screen shot of a phone&#10;&#10;Description automatically generated"/>
          <p:cNvPicPr preferRelativeResize="0"/>
          <p:nvPr/>
        </p:nvPicPr>
        <p:blipFill rotWithShape="1">
          <a:blip r:embed="rId4">
            <a:alphaModFix/>
          </a:blip>
          <a:srcRect/>
          <a:stretch/>
        </p:blipFill>
        <p:spPr>
          <a:xfrm>
            <a:off x="3249092" y="1587427"/>
            <a:ext cx="2014269" cy="3580922"/>
          </a:xfrm>
          <a:prstGeom prst="rect">
            <a:avLst/>
          </a:prstGeom>
          <a:noFill/>
          <a:ln>
            <a:noFill/>
          </a:ln>
        </p:spPr>
      </p:pic>
      <p:sp>
        <p:nvSpPr>
          <p:cNvPr id="530" name="Google Shape;530;p8"/>
          <p:cNvSpPr txBox="1"/>
          <p:nvPr/>
        </p:nvSpPr>
        <p:spPr>
          <a:xfrm>
            <a:off x="5957900" y="1281065"/>
            <a:ext cx="5322717" cy="2460549"/>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3F4643"/>
              </a:buClr>
              <a:buSzPts val="1800"/>
              <a:buFont typeface="Roboto"/>
              <a:buChar char="●"/>
            </a:pPr>
            <a:r>
              <a:rPr lang="en-US" sz="1600" b="0" i="0" u="none" strike="noStrike" cap="none">
                <a:solidFill>
                  <a:srgbClr val="3F4643"/>
                </a:solidFill>
                <a:highlight>
                  <a:srgbClr val="FEFEFE"/>
                </a:highlight>
                <a:latin typeface="Arial"/>
                <a:ea typeface="Arial"/>
                <a:cs typeface="Arial"/>
                <a:sym typeface="Arial"/>
              </a:rPr>
              <a:t>Our FREE app is evidence-based and available in </a:t>
            </a:r>
            <a:r>
              <a:rPr lang="en-US" sz="1600" b="1" i="0" u="sng" strike="noStrike" cap="none">
                <a:solidFill>
                  <a:srgbClr val="3F4643"/>
                </a:solidFill>
                <a:highlight>
                  <a:srgbClr val="FEFEFE"/>
                </a:highlight>
                <a:latin typeface="Arial"/>
                <a:ea typeface="Arial"/>
                <a:cs typeface="Arial"/>
                <a:sym typeface="Arial"/>
                <a:hlinkClick r:id="rId5">
                  <a:extLst>
                    <a:ext uri="{A12FA001-AC4F-418D-AE19-62706E023703}">
                      <ahyp:hlinkClr xmlns:ahyp="http://schemas.microsoft.com/office/drawing/2018/hyperlinkcolor" val="tx"/>
                    </a:ext>
                  </a:extLst>
                </a:hlinkClick>
              </a:rPr>
              <a:t>20+ languages</a:t>
            </a:r>
            <a:endParaRPr sz="1600" b="1" i="0" u="none" strike="noStrike" cap="none">
              <a:solidFill>
                <a:srgbClr val="3F4643"/>
              </a:solidFill>
              <a:highlight>
                <a:srgbClr val="FEFEFE"/>
              </a:highlight>
              <a:latin typeface="Arial"/>
              <a:ea typeface="Arial"/>
              <a:cs typeface="Arial"/>
              <a:sym typeface="Arial"/>
            </a:endParaRPr>
          </a:p>
          <a:p>
            <a:pPr marL="457200" marR="0" lvl="0" indent="-228600" algn="l" rtl="0">
              <a:lnSpc>
                <a:spcPct val="100000"/>
              </a:lnSpc>
              <a:spcBef>
                <a:spcPts val="0"/>
              </a:spcBef>
              <a:spcAft>
                <a:spcPts val="0"/>
              </a:spcAft>
              <a:buClr>
                <a:srgbClr val="3F4643"/>
              </a:buClr>
              <a:buSzPts val="1800"/>
              <a:buFont typeface="Roboto"/>
              <a:buNone/>
            </a:pPr>
            <a:endParaRPr sz="1600" b="0" i="0"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600" b="0" i="0" u="none" strike="noStrike" cap="none">
                <a:solidFill>
                  <a:srgbClr val="3F4643"/>
                </a:solidFill>
                <a:highlight>
                  <a:srgbClr val="FEFEFE"/>
                </a:highlight>
                <a:latin typeface="Arial"/>
                <a:ea typeface="Arial"/>
                <a:cs typeface="Arial"/>
                <a:sym typeface="Arial"/>
              </a:rPr>
              <a:t>Available for Apple and Android products</a:t>
            </a:r>
            <a:endParaRPr/>
          </a:p>
          <a:p>
            <a:pPr marL="114300" marR="0" lvl="0" indent="0" algn="l" rtl="0">
              <a:lnSpc>
                <a:spcPct val="100000"/>
              </a:lnSpc>
              <a:spcBef>
                <a:spcPts val="0"/>
              </a:spcBef>
              <a:spcAft>
                <a:spcPts val="0"/>
              </a:spcAft>
              <a:buClr>
                <a:srgbClr val="3F4643"/>
              </a:buClr>
              <a:buSzPts val="1800"/>
              <a:buFont typeface="Arial"/>
              <a:buNone/>
            </a:pPr>
            <a:endParaRPr sz="1600" b="0" i="0"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600" b="1" i="0" u="none" strike="noStrike" cap="none">
                <a:solidFill>
                  <a:srgbClr val="3F4643"/>
                </a:solidFill>
                <a:highlight>
                  <a:srgbClr val="FEFEFE"/>
                </a:highlight>
                <a:latin typeface="Arial"/>
                <a:ea typeface="Arial"/>
                <a:cs typeface="Arial"/>
                <a:sym typeface="Arial"/>
              </a:rPr>
              <a:t>Set a daily reminder to </a:t>
            </a:r>
            <a:r>
              <a:rPr lang="en-US" sz="1600" b="1" i="1" u="none" strike="noStrike" cap="none">
                <a:solidFill>
                  <a:srgbClr val="3F4643"/>
                </a:solidFill>
                <a:highlight>
                  <a:srgbClr val="FEFEFE"/>
                </a:highlight>
                <a:latin typeface="Arial"/>
                <a:ea typeface="Arial"/>
                <a:cs typeface="Arial"/>
                <a:sym typeface="Arial"/>
              </a:rPr>
              <a:t>Count the Kicks</a:t>
            </a:r>
            <a:endParaRPr/>
          </a:p>
          <a:p>
            <a:pPr marL="114300" marR="0" lvl="0" indent="0" algn="l" rtl="0">
              <a:lnSpc>
                <a:spcPct val="100000"/>
              </a:lnSpc>
              <a:spcBef>
                <a:spcPts val="0"/>
              </a:spcBef>
              <a:spcAft>
                <a:spcPts val="0"/>
              </a:spcAft>
              <a:buClr>
                <a:srgbClr val="3F4643"/>
              </a:buClr>
              <a:buSzPts val="1800"/>
              <a:buFont typeface="Arial"/>
              <a:buNone/>
            </a:pPr>
            <a:endParaRPr sz="1600" b="0" i="1"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600" b="0" i="0" u="none" strike="noStrike" cap="none">
                <a:solidFill>
                  <a:srgbClr val="3F4643"/>
                </a:solidFill>
                <a:highlight>
                  <a:srgbClr val="FEFEFE"/>
                </a:highlight>
                <a:latin typeface="Arial"/>
                <a:ea typeface="Arial"/>
                <a:cs typeface="Arial"/>
                <a:sym typeface="Arial"/>
              </a:rPr>
              <a:t>Download history to share with their provider, family or friends via text or email</a:t>
            </a:r>
            <a:endParaRPr/>
          </a:p>
          <a:p>
            <a:pPr marL="114300" marR="0" lvl="0" indent="0" algn="l" rtl="0">
              <a:lnSpc>
                <a:spcPct val="100000"/>
              </a:lnSpc>
              <a:spcBef>
                <a:spcPts val="0"/>
              </a:spcBef>
              <a:spcAft>
                <a:spcPts val="0"/>
              </a:spcAft>
              <a:buClr>
                <a:srgbClr val="3F4643"/>
              </a:buClr>
              <a:buSzPts val="1800"/>
              <a:buFont typeface="Arial"/>
              <a:buNone/>
            </a:pPr>
            <a:endParaRPr sz="1600" b="0" i="0"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600" b="0" i="0" u="none" strike="noStrike" cap="none">
                <a:solidFill>
                  <a:srgbClr val="3F4643"/>
                </a:solidFill>
                <a:highlight>
                  <a:srgbClr val="FEFEFE"/>
                </a:highlight>
                <a:latin typeface="Arial"/>
                <a:ea typeface="Arial"/>
                <a:cs typeface="Arial"/>
                <a:sym typeface="Arial"/>
              </a:rPr>
              <a:t>New features – Contraction Timer, OCR, Badges  </a:t>
            </a:r>
            <a:endParaRPr/>
          </a:p>
          <a:p>
            <a:pPr marL="114300" marR="0" lvl="0" indent="0" algn="l" rtl="0">
              <a:lnSpc>
                <a:spcPct val="100000"/>
              </a:lnSpc>
              <a:spcBef>
                <a:spcPts val="0"/>
              </a:spcBef>
              <a:spcAft>
                <a:spcPts val="0"/>
              </a:spcAft>
              <a:buClr>
                <a:srgbClr val="3F4643"/>
              </a:buClr>
              <a:buSzPts val="1800"/>
              <a:buFont typeface="Arial"/>
              <a:buNone/>
            </a:pPr>
            <a:endParaRPr sz="1600" b="0" i="0"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600" b="0" i="0" u="none" strike="noStrike" cap="none">
                <a:solidFill>
                  <a:srgbClr val="3F4643"/>
                </a:solidFill>
                <a:highlight>
                  <a:srgbClr val="FEFEFE"/>
                </a:highlight>
                <a:latin typeface="Arial"/>
                <a:ea typeface="Arial"/>
                <a:cs typeface="Arial"/>
                <a:sym typeface="Arial"/>
              </a:rPr>
              <a:t>Find free resources – FindHelp</a:t>
            </a:r>
            <a:endParaRPr sz="1600" b="0" i="0" u="none" strike="noStrike" cap="none">
              <a:solidFill>
                <a:srgbClr val="3F4643"/>
              </a:solidFill>
              <a:highlight>
                <a:srgbClr val="FEFEFE"/>
              </a:highlight>
              <a:latin typeface="Arial"/>
              <a:ea typeface="Arial"/>
              <a:cs typeface="Arial"/>
              <a:sym typeface="Arial"/>
            </a:endParaRPr>
          </a:p>
          <a:p>
            <a:pPr marL="114300" marR="0" lvl="0" indent="0" algn="l" rtl="0">
              <a:lnSpc>
                <a:spcPct val="100000"/>
              </a:lnSpc>
              <a:spcBef>
                <a:spcPts val="0"/>
              </a:spcBef>
              <a:spcAft>
                <a:spcPts val="0"/>
              </a:spcAft>
              <a:buClr>
                <a:srgbClr val="3F4643"/>
              </a:buClr>
              <a:buSzPts val="1800"/>
              <a:buFont typeface="Arial"/>
              <a:buNone/>
            </a:pPr>
            <a:endParaRPr sz="1600" b="0" i="1" u="none" strike="noStrike" cap="none">
              <a:solidFill>
                <a:srgbClr val="3F4643"/>
              </a:solidFill>
              <a:highlight>
                <a:srgbClr val="FEFEFE"/>
              </a:highlight>
              <a:latin typeface="Arial"/>
              <a:ea typeface="Arial"/>
              <a:cs typeface="Arial"/>
              <a:sym typeface="Arial"/>
            </a:endParaRPr>
          </a:p>
        </p:txBody>
      </p:sp>
      <p:sp>
        <p:nvSpPr>
          <p:cNvPr id="531" name="Google Shape;531;p8"/>
          <p:cNvSpPr txBox="1"/>
          <p:nvPr/>
        </p:nvSpPr>
        <p:spPr>
          <a:xfrm>
            <a:off x="402407" y="256567"/>
            <a:ext cx="8369231" cy="9497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4643"/>
              </a:buClr>
              <a:buSzPts val="3600"/>
              <a:buFont typeface="Arial"/>
              <a:buNone/>
            </a:pPr>
            <a:r>
              <a:rPr lang="en-US" sz="3600" b="0" i="1" u="none" strike="noStrike" cap="none">
                <a:solidFill>
                  <a:srgbClr val="3F4643"/>
                </a:solidFill>
                <a:latin typeface="Arial"/>
                <a:ea typeface="Arial"/>
                <a:cs typeface="Arial"/>
                <a:sym typeface="Arial"/>
              </a:rPr>
              <a:t>Count the Kicks </a:t>
            </a:r>
            <a:r>
              <a:rPr lang="en-US" sz="3600" b="0" i="0" u="none" strike="noStrike" cap="none">
                <a:solidFill>
                  <a:srgbClr val="3F4643"/>
                </a:solidFill>
                <a:latin typeface="Arial"/>
                <a:ea typeface="Arial"/>
                <a:cs typeface="Arial"/>
                <a:sym typeface="Arial"/>
              </a:rPr>
              <a:t>App</a:t>
            </a:r>
            <a:r>
              <a:rPr lang="en-US" sz="3600" b="0" i="1" u="none" strike="noStrike" cap="none">
                <a:solidFill>
                  <a:srgbClr val="3F4643"/>
                </a:solidFill>
                <a:latin typeface="Arial"/>
                <a:ea typeface="Arial"/>
                <a:cs typeface="Arial"/>
                <a:sym typeface="Arial"/>
              </a:rPr>
              <a:t> </a:t>
            </a:r>
            <a:endParaRPr sz="3600" b="0" i="0" u="none" strike="noStrike" cap="none">
              <a:solidFill>
                <a:srgbClr val="3F4643"/>
              </a:solidFill>
              <a:latin typeface="Arial"/>
              <a:ea typeface="Arial"/>
              <a:cs typeface="Arial"/>
              <a:sym typeface="Arial"/>
            </a:endParaRPr>
          </a:p>
          <a:p>
            <a:pPr marL="0" marR="0" lvl="0" indent="0" algn="l" rtl="0">
              <a:lnSpc>
                <a:spcPct val="100000"/>
              </a:lnSpc>
              <a:spcBef>
                <a:spcPts val="0"/>
              </a:spcBef>
              <a:spcAft>
                <a:spcPts val="0"/>
              </a:spcAft>
              <a:buClr>
                <a:srgbClr val="67C8C7"/>
              </a:buClr>
              <a:buSzPts val="2400"/>
              <a:buFont typeface="Arial Black"/>
              <a:buNone/>
            </a:pPr>
            <a:r>
              <a:rPr lang="en-US" sz="2400" b="0" i="0" u="none" strike="noStrike" cap="none">
                <a:solidFill>
                  <a:srgbClr val="67C8C7"/>
                </a:solidFill>
                <a:latin typeface="Arial Black"/>
                <a:ea typeface="Arial Black"/>
                <a:cs typeface="Arial Black"/>
                <a:sym typeface="Arial Black"/>
              </a:rPr>
              <a:t>Free and easy to use</a:t>
            </a:r>
            <a:endParaRPr/>
          </a:p>
        </p:txBody>
      </p:sp>
      <p:sp>
        <p:nvSpPr>
          <p:cNvPr id="532" name="Google Shape;532;p8"/>
          <p:cNvSpPr txBox="1"/>
          <p:nvPr/>
        </p:nvSpPr>
        <p:spPr>
          <a:xfrm>
            <a:off x="6008217" y="6387822"/>
            <a:ext cx="442874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23338"/>
              </a:buClr>
              <a:buSzPts val="1800"/>
              <a:buFont typeface="Figtree"/>
              <a:buNone/>
            </a:pPr>
            <a:r>
              <a:rPr lang="en-US" sz="1800" b="0" i="1" u="none" strike="noStrike" cap="none">
                <a:solidFill>
                  <a:srgbClr val="323338"/>
                </a:solidFill>
                <a:latin typeface="Figtree"/>
                <a:ea typeface="Figtree"/>
                <a:cs typeface="Figtree"/>
                <a:sym typeface="Figtree"/>
              </a:rPr>
              <a:t>We do not share or sell app user information.</a:t>
            </a:r>
            <a:endParaRPr sz="1800" b="0" i="1" u="none" strike="noStrike" cap="none">
              <a:solidFill>
                <a:srgbClr val="3F4643"/>
              </a:solidFill>
              <a:latin typeface="Arial"/>
              <a:ea typeface="Arial"/>
              <a:cs typeface="Arial"/>
              <a:sym typeface="Arial"/>
            </a:endParaRPr>
          </a:p>
        </p:txBody>
      </p:sp>
      <p:pic>
        <p:nvPicPr>
          <p:cNvPr id="533" name="Google Shape;533;p8" descr="A qr code on a blue background&#10;&#10;Description automatically generated"/>
          <p:cNvPicPr preferRelativeResize="0"/>
          <p:nvPr/>
        </p:nvPicPr>
        <p:blipFill rotWithShape="1">
          <a:blip r:embed="rId6">
            <a:alphaModFix/>
          </a:blip>
          <a:srcRect/>
          <a:stretch/>
        </p:blipFill>
        <p:spPr>
          <a:xfrm>
            <a:off x="7478854" y="4815091"/>
            <a:ext cx="1487472" cy="1487472"/>
          </a:xfrm>
          <a:prstGeom prst="rect">
            <a:avLst/>
          </a:prstGeom>
          <a:noFill/>
          <a:ln>
            <a:noFill/>
          </a:ln>
        </p:spPr>
      </p:pic>
      <p:pic>
        <p:nvPicPr>
          <p:cNvPr id="534" name="Google Shape;534;p8" descr="A picture containing text, black&#10;&#10;Description automatically generated"/>
          <p:cNvPicPr preferRelativeResize="0"/>
          <p:nvPr/>
        </p:nvPicPr>
        <p:blipFill rotWithShape="1">
          <a:blip r:embed="rId7">
            <a:alphaModFix/>
          </a:blip>
          <a:srcRect t="17032" r="2" b="15232"/>
          <a:stretch/>
        </p:blipFill>
        <p:spPr>
          <a:xfrm>
            <a:off x="1938367" y="4951964"/>
            <a:ext cx="2065889" cy="1399356"/>
          </a:xfrm>
          <a:custGeom>
            <a:avLst/>
            <a:gdLst/>
            <a:ahLst/>
            <a:cxnLst/>
            <a:rect l="l" t="t" r="r" b="b"/>
            <a:pathLst>
              <a:path w="5062280" h="3429000" extrusionOk="0">
                <a:moveTo>
                  <a:pt x="509916" y="0"/>
                </a:moveTo>
                <a:lnTo>
                  <a:pt x="5062280" y="0"/>
                </a:lnTo>
                <a:lnTo>
                  <a:pt x="5062280" y="21851"/>
                </a:lnTo>
                <a:lnTo>
                  <a:pt x="4549416" y="3429000"/>
                </a:lnTo>
                <a:lnTo>
                  <a:pt x="0" y="3429000"/>
                </a:lnTo>
                <a:close/>
              </a:path>
            </a:pathLst>
          </a:custGeom>
          <a:noFill/>
          <a:ln>
            <a:noFill/>
          </a:ln>
        </p:spPr>
      </p:pic>
      <p:pic>
        <p:nvPicPr>
          <p:cNvPr id="535" name="Google Shape;535;p8"/>
          <p:cNvPicPr preferRelativeResize="0"/>
          <p:nvPr/>
        </p:nvPicPr>
        <p:blipFill rotWithShape="1">
          <a:blip r:embed="rId8">
            <a:alphaModFix/>
          </a:blip>
          <a:srcRect/>
          <a:stretch/>
        </p:blipFill>
        <p:spPr>
          <a:xfrm>
            <a:off x="3343089" y="1299172"/>
            <a:ext cx="1970090" cy="42596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50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9" descr="A cell phone with a pregnant person on the screen&#10;&#10;Description automatically generated"/>
          <p:cNvPicPr preferRelativeResize="0"/>
          <p:nvPr/>
        </p:nvPicPr>
        <p:blipFill rotWithShape="1">
          <a:blip r:embed="rId3">
            <a:alphaModFix/>
          </a:blip>
          <a:srcRect/>
          <a:stretch/>
        </p:blipFill>
        <p:spPr>
          <a:xfrm>
            <a:off x="3372937" y="86354"/>
            <a:ext cx="5632063" cy="5632063"/>
          </a:xfrm>
          <a:prstGeom prst="rect">
            <a:avLst/>
          </a:prstGeom>
          <a:noFill/>
          <a:ln>
            <a:noFill/>
          </a:ln>
        </p:spPr>
      </p:pic>
      <p:sp>
        <p:nvSpPr>
          <p:cNvPr id="542" name="Google Shape;542;p9"/>
          <p:cNvSpPr txBox="1"/>
          <p:nvPr/>
        </p:nvSpPr>
        <p:spPr>
          <a:xfrm>
            <a:off x="7760218" y="1260767"/>
            <a:ext cx="3663484" cy="3992367"/>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3F4643"/>
              </a:buClr>
              <a:buSzPts val="1800"/>
              <a:buFont typeface="Roboto"/>
              <a:buChar char="●"/>
            </a:pPr>
            <a:r>
              <a:rPr lang="en-US" sz="1800" b="0" i="0" u="none" strike="noStrike" cap="none">
                <a:solidFill>
                  <a:srgbClr val="3F4643"/>
                </a:solidFill>
                <a:highlight>
                  <a:srgbClr val="FEFEFE"/>
                </a:highlight>
                <a:latin typeface="Arial"/>
                <a:ea typeface="Arial"/>
                <a:cs typeface="Arial"/>
                <a:sym typeface="Arial"/>
              </a:rPr>
              <a:t>Free</a:t>
            </a:r>
            <a:endParaRPr sz="1800" b="1" i="0" u="none" strike="noStrike" cap="none">
              <a:solidFill>
                <a:srgbClr val="3F4643"/>
              </a:solidFill>
              <a:highlight>
                <a:srgbClr val="FEFEFE"/>
              </a:highlight>
              <a:latin typeface="Arial"/>
              <a:ea typeface="Arial"/>
              <a:cs typeface="Arial"/>
              <a:sym typeface="Arial"/>
            </a:endParaRPr>
          </a:p>
          <a:p>
            <a:pPr marL="457200" marR="0" lvl="0" indent="-228600" algn="l" rtl="0">
              <a:lnSpc>
                <a:spcPct val="100000"/>
              </a:lnSpc>
              <a:spcBef>
                <a:spcPts val="0"/>
              </a:spcBef>
              <a:spcAft>
                <a:spcPts val="0"/>
              </a:spcAft>
              <a:buClr>
                <a:srgbClr val="3F4643"/>
              </a:buClr>
              <a:buSzPts val="1800"/>
              <a:buFont typeface="Roboto"/>
              <a:buNone/>
            </a:pPr>
            <a:endParaRPr sz="1800" b="0" i="0"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800" b="0" i="0" u="none" strike="noStrike" cap="none">
                <a:solidFill>
                  <a:srgbClr val="3F4643"/>
                </a:solidFill>
                <a:highlight>
                  <a:srgbClr val="FEFEFE"/>
                </a:highlight>
                <a:latin typeface="Arial"/>
                <a:ea typeface="Arial"/>
                <a:cs typeface="Arial"/>
                <a:sym typeface="Arial"/>
              </a:rPr>
              <a:t>Available in multiple languages</a:t>
            </a:r>
            <a:endParaRPr/>
          </a:p>
          <a:p>
            <a:pPr marL="114300" marR="0" lvl="0" indent="0" algn="l" rtl="0">
              <a:lnSpc>
                <a:spcPct val="100000"/>
              </a:lnSpc>
              <a:spcBef>
                <a:spcPts val="0"/>
              </a:spcBef>
              <a:spcAft>
                <a:spcPts val="0"/>
              </a:spcAft>
              <a:buClr>
                <a:srgbClr val="3F4643"/>
              </a:buClr>
              <a:buSzPts val="1800"/>
              <a:buFont typeface="Arial"/>
              <a:buNone/>
            </a:pPr>
            <a:endParaRPr sz="1800" b="0" i="0"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800" b="0" i="0" u="none" strike="noStrike" cap="none">
                <a:solidFill>
                  <a:srgbClr val="3F4643"/>
                </a:solidFill>
                <a:highlight>
                  <a:srgbClr val="FEFEFE"/>
                </a:highlight>
                <a:latin typeface="Arial"/>
                <a:ea typeface="Arial"/>
                <a:cs typeface="Arial"/>
                <a:sym typeface="Arial"/>
              </a:rPr>
              <a:t>Access Ask Ana on our socials, website and the app </a:t>
            </a:r>
            <a:endParaRPr sz="1800" b="0" i="1" u="none" strike="noStrike" cap="none">
              <a:solidFill>
                <a:srgbClr val="3F4643"/>
              </a:solidFill>
              <a:highlight>
                <a:srgbClr val="FEFEFE"/>
              </a:highlight>
              <a:latin typeface="Arial"/>
              <a:ea typeface="Arial"/>
              <a:cs typeface="Arial"/>
              <a:sym typeface="Arial"/>
            </a:endParaRPr>
          </a:p>
          <a:p>
            <a:pPr marL="114300" marR="0" lvl="0" indent="0" algn="l" rtl="0">
              <a:lnSpc>
                <a:spcPct val="100000"/>
              </a:lnSpc>
              <a:spcBef>
                <a:spcPts val="0"/>
              </a:spcBef>
              <a:spcAft>
                <a:spcPts val="0"/>
              </a:spcAft>
              <a:buClr>
                <a:srgbClr val="3F4643"/>
              </a:buClr>
              <a:buSzPts val="1800"/>
              <a:buFont typeface="Arial"/>
              <a:buNone/>
            </a:pPr>
            <a:endParaRPr sz="1800" b="0" i="1" u="none" strike="noStrike" cap="none">
              <a:solidFill>
                <a:srgbClr val="3F4643"/>
              </a:solidFill>
              <a:highlight>
                <a:srgbClr val="FEFEFE"/>
              </a:highlight>
              <a:latin typeface="Arial"/>
              <a:ea typeface="Arial"/>
              <a:cs typeface="Arial"/>
              <a:sym typeface="Arial"/>
            </a:endParaRPr>
          </a:p>
          <a:p>
            <a:pPr marL="457200" marR="0" lvl="0" indent="-342900" algn="l" rtl="0">
              <a:lnSpc>
                <a:spcPct val="100000"/>
              </a:lnSpc>
              <a:spcBef>
                <a:spcPts val="0"/>
              </a:spcBef>
              <a:spcAft>
                <a:spcPts val="0"/>
              </a:spcAft>
              <a:buClr>
                <a:srgbClr val="3F4643"/>
              </a:buClr>
              <a:buSzPts val="1800"/>
              <a:buFont typeface="Roboto"/>
              <a:buChar char="●"/>
            </a:pPr>
            <a:r>
              <a:rPr lang="en-US" sz="1800" b="0" i="0" u="none" strike="noStrike" cap="none">
                <a:solidFill>
                  <a:srgbClr val="3F4643"/>
                </a:solidFill>
                <a:highlight>
                  <a:srgbClr val="FEFEFE"/>
                </a:highlight>
                <a:latin typeface="Arial"/>
                <a:ea typeface="Arial"/>
                <a:cs typeface="Arial"/>
                <a:sym typeface="Arial"/>
              </a:rPr>
              <a:t>App users can ask questions about fetal movement and receive research-based answers.</a:t>
            </a:r>
            <a:endParaRPr/>
          </a:p>
          <a:p>
            <a:pPr marL="114300" marR="0" lvl="0" indent="0" algn="l" rtl="0">
              <a:lnSpc>
                <a:spcPct val="100000"/>
              </a:lnSpc>
              <a:spcBef>
                <a:spcPts val="0"/>
              </a:spcBef>
              <a:spcAft>
                <a:spcPts val="0"/>
              </a:spcAft>
              <a:buClr>
                <a:srgbClr val="3F4643"/>
              </a:buClr>
              <a:buSzPts val="1800"/>
              <a:buFont typeface="Arial"/>
              <a:buNone/>
            </a:pPr>
            <a:endParaRPr sz="1600" b="0" i="0" u="none" strike="noStrike" cap="none">
              <a:solidFill>
                <a:srgbClr val="3F4643"/>
              </a:solidFill>
              <a:highlight>
                <a:srgbClr val="FEFEFE"/>
              </a:highlight>
              <a:latin typeface="Arial"/>
              <a:ea typeface="Arial"/>
              <a:cs typeface="Arial"/>
              <a:sym typeface="Arial"/>
            </a:endParaRPr>
          </a:p>
          <a:p>
            <a:pPr marL="114300" marR="0" lvl="0" indent="0" algn="l" rtl="0">
              <a:lnSpc>
                <a:spcPct val="100000"/>
              </a:lnSpc>
              <a:spcBef>
                <a:spcPts val="0"/>
              </a:spcBef>
              <a:spcAft>
                <a:spcPts val="0"/>
              </a:spcAft>
              <a:buClr>
                <a:srgbClr val="3F4643"/>
              </a:buClr>
              <a:buSzPts val="1800"/>
              <a:buFont typeface="Arial"/>
              <a:buNone/>
            </a:pPr>
            <a:endParaRPr sz="1600" b="0" i="0" u="none" strike="noStrike" cap="none">
              <a:solidFill>
                <a:srgbClr val="3F4643"/>
              </a:solidFill>
              <a:highlight>
                <a:srgbClr val="FEFEFE"/>
              </a:highlight>
              <a:latin typeface="Arial"/>
              <a:ea typeface="Arial"/>
              <a:cs typeface="Arial"/>
              <a:sym typeface="Arial"/>
            </a:endParaRPr>
          </a:p>
          <a:p>
            <a:pPr marL="114300" marR="0" lvl="0" indent="0" algn="l" rtl="0">
              <a:lnSpc>
                <a:spcPct val="100000"/>
              </a:lnSpc>
              <a:spcBef>
                <a:spcPts val="0"/>
              </a:spcBef>
              <a:spcAft>
                <a:spcPts val="0"/>
              </a:spcAft>
              <a:buClr>
                <a:srgbClr val="3F4643"/>
              </a:buClr>
              <a:buSzPts val="1800"/>
              <a:buFont typeface="Arial"/>
              <a:buNone/>
            </a:pPr>
            <a:endParaRPr sz="1600" b="0" i="1" u="none" strike="noStrike" cap="none">
              <a:solidFill>
                <a:srgbClr val="3F4643"/>
              </a:solidFill>
              <a:highlight>
                <a:srgbClr val="FEFEFE"/>
              </a:highlight>
              <a:latin typeface="Arial"/>
              <a:ea typeface="Arial"/>
              <a:cs typeface="Arial"/>
              <a:sym typeface="Arial"/>
            </a:endParaRPr>
          </a:p>
        </p:txBody>
      </p:sp>
      <p:sp>
        <p:nvSpPr>
          <p:cNvPr id="543" name="Google Shape;543;p9"/>
          <p:cNvSpPr txBox="1"/>
          <p:nvPr/>
        </p:nvSpPr>
        <p:spPr>
          <a:xfrm>
            <a:off x="592530" y="598066"/>
            <a:ext cx="8369231" cy="9497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4643"/>
              </a:buClr>
              <a:buSzPts val="3600"/>
              <a:buFont typeface="Arial"/>
              <a:buNone/>
            </a:pPr>
            <a:r>
              <a:rPr lang="en-US" sz="3600" b="0" i="1" u="none" strike="noStrike" cap="none">
                <a:solidFill>
                  <a:srgbClr val="3F4643"/>
                </a:solidFill>
                <a:latin typeface="Arial"/>
                <a:ea typeface="Arial"/>
                <a:cs typeface="Arial"/>
                <a:sym typeface="Arial"/>
              </a:rPr>
              <a:t>Ask Ana </a:t>
            </a:r>
            <a:endParaRPr sz="3600" b="0" i="0" u="none" strike="noStrike" cap="none">
              <a:solidFill>
                <a:srgbClr val="3F4643"/>
              </a:solidFill>
              <a:latin typeface="Arial"/>
              <a:ea typeface="Arial"/>
              <a:cs typeface="Arial"/>
              <a:sym typeface="Arial"/>
            </a:endParaRPr>
          </a:p>
          <a:p>
            <a:pPr marL="0" marR="0" lvl="0" indent="0" algn="l" rtl="0">
              <a:lnSpc>
                <a:spcPct val="100000"/>
              </a:lnSpc>
              <a:spcBef>
                <a:spcPts val="0"/>
              </a:spcBef>
              <a:spcAft>
                <a:spcPts val="0"/>
              </a:spcAft>
              <a:buClr>
                <a:srgbClr val="67C8C7"/>
              </a:buClr>
              <a:buSzPts val="2400"/>
              <a:buFont typeface="Arial Black"/>
              <a:buNone/>
            </a:pPr>
            <a:r>
              <a:rPr lang="en-US" sz="2400" b="0" i="0" u="none" strike="noStrike" cap="none">
                <a:solidFill>
                  <a:srgbClr val="67C8C7"/>
                </a:solidFill>
                <a:latin typeface="Arial Black"/>
                <a:ea typeface="Arial Black"/>
                <a:cs typeface="Arial Black"/>
                <a:sym typeface="Arial Black"/>
              </a:rPr>
              <a:t>AI Assistant </a:t>
            </a:r>
            <a:endParaRPr/>
          </a:p>
        </p:txBody>
      </p:sp>
      <p:pic>
        <p:nvPicPr>
          <p:cNvPr id="544" name="Google Shape;544;p9" descr="A hand holding a cell phone&#10;&#10;Description automatically generated"/>
          <p:cNvPicPr preferRelativeResize="0"/>
          <p:nvPr/>
        </p:nvPicPr>
        <p:blipFill rotWithShape="1">
          <a:blip r:embed="rId4">
            <a:alphaModFix/>
          </a:blip>
          <a:srcRect/>
          <a:stretch/>
        </p:blipFill>
        <p:spPr>
          <a:xfrm>
            <a:off x="281805" y="2051178"/>
            <a:ext cx="4610878" cy="4610878"/>
          </a:xfrm>
          <a:prstGeom prst="rect">
            <a:avLst/>
          </a:prstGeom>
          <a:noFill/>
          <a:ln>
            <a:noFill/>
          </a:ln>
        </p:spPr>
      </p:pic>
    </p:spTree>
  </p:cSld>
  <p:clrMapOvr>
    <a:masterClrMapping/>
  </p:clrMapOvr>
</p:sld>
</file>

<file path=ppt/theme/theme1.xml><?xml version="1.0" encoding="utf-8"?>
<a:theme xmlns:a="http://schemas.openxmlformats.org/drawingml/2006/main" name="15_Facet">
  <a:themeElements>
    <a:clrScheme name="CTK Brand Colors">
      <a:dk1>
        <a:srgbClr val="3F4643"/>
      </a:dk1>
      <a:lt1>
        <a:srgbClr val="FFFFFF"/>
      </a:lt1>
      <a:dk2>
        <a:srgbClr val="3F4643"/>
      </a:dk2>
      <a:lt2>
        <a:srgbClr val="EBEBEB"/>
      </a:lt2>
      <a:accent1>
        <a:srgbClr val="3F4643"/>
      </a:accent1>
      <a:accent2>
        <a:srgbClr val="67C8C7"/>
      </a:accent2>
      <a:accent3>
        <a:srgbClr val="F4CD00"/>
      </a:accent3>
      <a:accent4>
        <a:srgbClr val="EE2D38"/>
      </a:accent4>
      <a:accent5>
        <a:srgbClr val="A4D55D"/>
      </a:accent5>
      <a:accent6>
        <a:srgbClr val="553278"/>
      </a:accent6>
      <a:hlink>
        <a:srgbClr val="67C8C7"/>
      </a:hlink>
      <a:folHlink>
        <a:srgbClr val="F2CD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Facet">
  <a:themeElements>
    <a:clrScheme name="CTK Brand Colors">
      <a:dk1>
        <a:srgbClr val="3F4643"/>
      </a:dk1>
      <a:lt1>
        <a:srgbClr val="FFFFFF"/>
      </a:lt1>
      <a:dk2>
        <a:srgbClr val="3F4643"/>
      </a:dk2>
      <a:lt2>
        <a:srgbClr val="EBEBEB"/>
      </a:lt2>
      <a:accent1>
        <a:srgbClr val="3F4643"/>
      </a:accent1>
      <a:accent2>
        <a:srgbClr val="67C8C7"/>
      </a:accent2>
      <a:accent3>
        <a:srgbClr val="F4CD00"/>
      </a:accent3>
      <a:accent4>
        <a:srgbClr val="EE2D38"/>
      </a:accent4>
      <a:accent5>
        <a:srgbClr val="A4D55D"/>
      </a:accent5>
      <a:accent6>
        <a:srgbClr val="553278"/>
      </a:accent6>
      <a:hlink>
        <a:srgbClr val="67C8C7"/>
      </a:hlink>
      <a:folHlink>
        <a:srgbClr val="F2CD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Facet">
  <a:themeElements>
    <a:clrScheme name="CTK Brand Colors">
      <a:dk1>
        <a:srgbClr val="3F4643"/>
      </a:dk1>
      <a:lt1>
        <a:srgbClr val="FFFFFF"/>
      </a:lt1>
      <a:dk2>
        <a:srgbClr val="3F4643"/>
      </a:dk2>
      <a:lt2>
        <a:srgbClr val="EBEBEB"/>
      </a:lt2>
      <a:accent1>
        <a:srgbClr val="3F4643"/>
      </a:accent1>
      <a:accent2>
        <a:srgbClr val="67C8C7"/>
      </a:accent2>
      <a:accent3>
        <a:srgbClr val="F4CD00"/>
      </a:accent3>
      <a:accent4>
        <a:srgbClr val="EE2D38"/>
      </a:accent4>
      <a:accent5>
        <a:srgbClr val="A4D55D"/>
      </a:accent5>
      <a:accent6>
        <a:srgbClr val="553278"/>
      </a:accent6>
      <a:hlink>
        <a:srgbClr val="67C8C7"/>
      </a:hlink>
      <a:folHlink>
        <a:srgbClr val="F2CD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acet">
  <a:themeElements>
    <a:clrScheme name="CTK Brand Colors">
      <a:dk1>
        <a:srgbClr val="3F4643"/>
      </a:dk1>
      <a:lt1>
        <a:srgbClr val="FFFFFF"/>
      </a:lt1>
      <a:dk2>
        <a:srgbClr val="3F4643"/>
      </a:dk2>
      <a:lt2>
        <a:srgbClr val="EBEBEB"/>
      </a:lt2>
      <a:accent1>
        <a:srgbClr val="3F4643"/>
      </a:accent1>
      <a:accent2>
        <a:srgbClr val="67C8C7"/>
      </a:accent2>
      <a:accent3>
        <a:srgbClr val="F4CD00"/>
      </a:accent3>
      <a:accent4>
        <a:srgbClr val="EE2D38"/>
      </a:accent4>
      <a:accent5>
        <a:srgbClr val="A4D55D"/>
      </a:accent5>
      <a:accent6>
        <a:srgbClr val="553278"/>
      </a:accent6>
      <a:hlink>
        <a:srgbClr val="67C8C7"/>
      </a:hlink>
      <a:folHlink>
        <a:srgbClr val="F2CD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2098</Words>
  <Application>Microsoft Office PowerPoint</Application>
  <PresentationFormat>Widescreen</PresentationFormat>
  <Paragraphs>137</Paragraphs>
  <Slides>12</Slides>
  <Notes>12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12</vt:i4>
      </vt:variant>
    </vt:vector>
  </HeadingPairs>
  <TitlesOfParts>
    <vt:vector size="27" baseType="lpstr">
      <vt:lpstr>Roboto</vt:lpstr>
      <vt:lpstr>Proxima Nova</vt:lpstr>
      <vt:lpstr>Noto Sans Symbols</vt:lpstr>
      <vt:lpstr>Arial</vt:lpstr>
      <vt:lpstr>Georgia</vt:lpstr>
      <vt:lpstr>Figtree</vt:lpstr>
      <vt:lpstr>Helvetica Neue</vt:lpstr>
      <vt:lpstr>Calibri</vt:lpstr>
      <vt:lpstr>Arial Black</vt:lpstr>
      <vt:lpstr>Arial</vt:lpstr>
      <vt:lpstr>15_Facet</vt:lpstr>
      <vt:lpstr>1_Simple Light</vt:lpstr>
      <vt:lpstr>13_Facet</vt:lpstr>
      <vt:lpstr>11_Facet</vt:lpstr>
      <vt:lpstr>3_Facet</vt:lpstr>
      <vt:lpstr>Implementing Count the Kicks to standardize fetal movement monitoring</vt:lpstr>
      <vt:lpstr>National Stillbirth Numbers by Race</vt:lpstr>
      <vt:lpstr>Stillbirth Data in Tennessee</vt:lpstr>
      <vt:lpstr>Stillbirth &amp; Severe Maternal Morbidity</vt:lpstr>
      <vt:lpstr>PowerPoint Presentation</vt:lpstr>
      <vt:lpstr>PowerPoint Presentation</vt:lpstr>
      <vt:lpstr>ACOG Guidance and Count the Kicks </vt:lpstr>
      <vt:lpstr>PowerPoint Presentation</vt:lpstr>
      <vt:lpstr>PowerPoint Presentation</vt:lpstr>
      <vt:lpstr>PowerPoint Presentation</vt:lpstr>
      <vt:lpstr> </vt:lpstr>
      <vt:lpstr>Educational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Megan Aucutt</dc:creator>
  <cp:lastModifiedBy>Barker, Brenda F</cp:lastModifiedBy>
  <cp:revision>2</cp:revision>
  <dcterms:created xsi:type="dcterms:W3CDTF">2024-07-21T19:06:08Z</dcterms:created>
  <dcterms:modified xsi:type="dcterms:W3CDTF">2025-03-11T15:20:58Z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2025-03-11T15:20:56Z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95bfcc39-1b96-4b64-bd12-a21acafc3731</vt:lpwstr>
  </property>
  <property fmtid="{D5CDD505-2E9C-101B-9397-08002B2CF9AE}" pid="8" name="MSIP_Label_792c8cef-6f2b-4af1-b4ac-d815ff795cd6_ContentBits">
    <vt:lpwstr>0</vt:lpwstr>
  </property>
  <property fmtid="{D5CDD505-2E9C-101B-9397-08002B2CF9AE}" pid="9" name="MSIP_Label_792c8cef-6f2b-4af1-b4ac-d815ff795cd6_Tag">
    <vt:lpwstr>10, 3, 0, 1</vt:lpwstr>
  </property>
</Properties>
</file>